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21"/>
  </p:notesMasterIdLst>
  <p:handoutMasterIdLst>
    <p:handoutMasterId r:id="rId22"/>
  </p:handoutMasterIdLst>
  <p:sldIdLst>
    <p:sldId id="298" r:id="rId2"/>
    <p:sldId id="256" r:id="rId3"/>
    <p:sldId id="299" r:id="rId4"/>
    <p:sldId id="300" r:id="rId5"/>
    <p:sldId id="301" r:id="rId6"/>
    <p:sldId id="317" r:id="rId7"/>
    <p:sldId id="302" r:id="rId8"/>
    <p:sldId id="303" r:id="rId9"/>
    <p:sldId id="312" r:id="rId10"/>
    <p:sldId id="313" r:id="rId11"/>
    <p:sldId id="314" r:id="rId12"/>
    <p:sldId id="308" r:id="rId13"/>
    <p:sldId id="309" r:id="rId14"/>
    <p:sldId id="315" r:id="rId15"/>
    <p:sldId id="316" r:id="rId16"/>
    <p:sldId id="306" r:id="rId17"/>
    <p:sldId id="311" r:id="rId18"/>
    <p:sldId id="318" r:id="rId19"/>
    <p:sldId id="288"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F41"/>
    <a:srgbClr val="FABE00"/>
    <a:srgbClr val="39B549"/>
    <a:srgbClr val="EAB200"/>
    <a:srgbClr val="D09E00"/>
    <a:srgbClr val="3DC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9565" autoAdjust="0"/>
  </p:normalViewPr>
  <p:slideViewPr>
    <p:cSldViewPr>
      <p:cViewPr varScale="1">
        <p:scale>
          <a:sx n="95" d="100"/>
          <a:sy n="95" d="100"/>
        </p:scale>
        <p:origin x="187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D7E318C-45AB-4135-ABCB-46D59D8CC806}" type="datetimeFigureOut">
              <a:rPr lang="en-US" smtClean="0"/>
              <a:t>5/29/2025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3F59F7-D568-44BB-AAF0-08289A88C5A6}" type="slidenum">
              <a:rPr lang="en-US" smtClean="0"/>
              <a:t>‹#›</a:t>
            </a:fld>
            <a:endParaRPr lang="en-US" dirty="0"/>
          </a:p>
        </p:txBody>
      </p:sp>
    </p:spTree>
    <p:extLst>
      <p:ext uri="{BB962C8B-B14F-4D97-AF65-F5344CB8AC3E}">
        <p14:creationId xmlns:p14="http://schemas.microsoft.com/office/powerpoint/2010/main" val="382755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8867A4-DEAC-4D46-A6D8-E634381C73E3}" type="datetimeFigureOut">
              <a:rPr lang="en-US" smtClean="0"/>
              <a:t>5/29/2025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D04B07-70A5-4E49-9DB6-306BA61BC46E}" type="slidenum">
              <a:rPr lang="en-US" smtClean="0"/>
              <a:t>‹#›</a:t>
            </a:fld>
            <a:endParaRPr lang="en-US" dirty="0"/>
          </a:p>
        </p:txBody>
      </p:sp>
    </p:spTree>
    <p:extLst>
      <p:ext uri="{BB962C8B-B14F-4D97-AF65-F5344CB8AC3E}">
        <p14:creationId xmlns:p14="http://schemas.microsoft.com/office/powerpoint/2010/main" val="306541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**It’s not really this complicated, just erase all but one letter and enter your own info (then erase that first letter). But if you’re curious and want to play around with the presentation, the below is the guide: </a:t>
            </a:r>
          </a:p>
          <a:p>
            <a:endParaRPr lang="en-US" b="1" baseline="0" dirty="0"/>
          </a:p>
          <a:p>
            <a:r>
              <a:rPr lang="en-US" b="1" baseline="0" dirty="0"/>
              <a:t>TITLE: </a:t>
            </a:r>
          </a:p>
          <a:p>
            <a:r>
              <a:rPr lang="en-US" baseline="0" dirty="0"/>
              <a:t>font: Calibri Light Headings (all caps); Bold</a:t>
            </a:r>
          </a:p>
          <a:p>
            <a:r>
              <a:rPr lang="en-US" baseline="0" dirty="0"/>
              <a:t>font size: lg. depending on length 50/60 pt. </a:t>
            </a:r>
          </a:p>
          <a:p>
            <a:r>
              <a:rPr lang="en-US" baseline="0" dirty="0"/>
              <a:t>color: Black &amp; Gray (Black, Text 1 Lighter 35%)</a:t>
            </a:r>
          </a:p>
          <a:p>
            <a:endParaRPr lang="en-US" baseline="0" dirty="0"/>
          </a:p>
          <a:p>
            <a:r>
              <a:rPr lang="en-US" baseline="0" dirty="0"/>
              <a:t>Subheading: </a:t>
            </a:r>
          </a:p>
          <a:p>
            <a:r>
              <a:rPr lang="en-US" baseline="0" dirty="0"/>
              <a:t>Part 1 (ACPSD): Font: Calibri Light (Headings) All Caps, Light Green, 24 pt.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Part 2 (DATE): Font: Calibri Light (Headings) Small Caps, Gray (Black, Text 1 Lighter 35%)</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9D04B07-70A5-4E49-9DB6-306BA61BC46E}" type="slidenum">
              <a:rPr lang="en-US" smtClean="0"/>
              <a:t>2</a:t>
            </a:fld>
            <a:endParaRPr lang="en-US" dirty="0"/>
          </a:p>
        </p:txBody>
      </p:sp>
    </p:spTree>
    <p:extLst>
      <p:ext uri="{BB962C8B-B14F-4D97-AF65-F5344CB8AC3E}">
        <p14:creationId xmlns:p14="http://schemas.microsoft.com/office/powerpoint/2010/main" val="302491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4B07-70A5-4E49-9DB6-306BA61BC46E}" type="slidenum">
              <a:rPr lang="en-US" smtClean="0"/>
              <a:t>12</a:t>
            </a:fld>
            <a:endParaRPr lang="en-US" dirty="0"/>
          </a:p>
        </p:txBody>
      </p:sp>
    </p:spTree>
    <p:extLst>
      <p:ext uri="{BB962C8B-B14F-4D97-AF65-F5344CB8AC3E}">
        <p14:creationId xmlns:p14="http://schemas.microsoft.com/office/powerpoint/2010/main" val="344406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4B07-70A5-4E49-9DB6-306BA61BC46E}" type="slidenum">
              <a:rPr lang="en-US" smtClean="0"/>
              <a:t>13</a:t>
            </a:fld>
            <a:endParaRPr lang="en-US" dirty="0"/>
          </a:p>
        </p:txBody>
      </p:sp>
    </p:spTree>
    <p:extLst>
      <p:ext uri="{BB962C8B-B14F-4D97-AF65-F5344CB8AC3E}">
        <p14:creationId xmlns:p14="http://schemas.microsoft.com/office/powerpoint/2010/main" val="418982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ACBFF-A4C1-4F52-0624-09307840C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CCA5C-54A3-75F6-F1C7-8F304AB8B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8F490-12A3-92B5-BF42-333FA42EA1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C4BF55-3DAF-6EAC-E782-EB29D089A8B2}"/>
              </a:ext>
            </a:extLst>
          </p:cNvPr>
          <p:cNvSpPr>
            <a:spLocks noGrp="1"/>
          </p:cNvSpPr>
          <p:nvPr>
            <p:ph type="sldNum" sz="quarter" idx="5"/>
          </p:nvPr>
        </p:nvSpPr>
        <p:spPr/>
        <p:txBody>
          <a:bodyPr/>
          <a:lstStyle/>
          <a:p>
            <a:fld id="{39D04B07-70A5-4E49-9DB6-306BA61BC46E}" type="slidenum">
              <a:rPr lang="en-US" smtClean="0"/>
              <a:t>14</a:t>
            </a:fld>
            <a:endParaRPr lang="en-US" dirty="0"/>
          </a:p>
        </p:txBody>
      </p:sp>
    </p:spTree>
    <p:extLst>
      <p:ext uri="{BB962C8B-B14F-4D97-AF65-F5344CB8AC3E}">
        <p14:creationId xmlns:p14="http://schemas.microsoft.com/office/powerpoint/2010/main" val="524566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D2698-6CC7-23CC-957C-11E628024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8518F-CB3A-5345-72A2-1267A6ECA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4AC59-9919-2495-ADF9-6D7C89934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0FB027-5E01-34AD-1B37-20C57BDAA3F3}"/>
              </a:ext>
            </a:extLst>
          </p:cNvPr>
          <p:cNvSpPr>
            <a:spLocks noGrp="1"/>
          </p:cNvSpPr>
          <p:nvPr>
            <p:ph type="sldNum" sz="quarter" idx="5"/>
          </p:nvPr>
        </p:nvSpPr>
        <p:spPr/>
        <p:txBody>
          <a:bodyPr/>
          <a:lstStyle/>
          <a:p>
            <a:fld id="{39D04B07-70A5-4E49-9DB6-306BA61BC46E}" type="slidenum">
              <a:rPr lang="en-US" smtClean="0"/>
              <a:t>15</a:t>
            </a:fld>
            <a:endParaRPr lang="en-US" dirty="0"/>
          </a:p>
        </p:txBody>
      </p:sp>
    </p:spTree>
    <p:extLst>
      <p:ext uri="{BB962C8B-B14F-4D97-AF65-F5344CB8AC3E}">
        <p14:creationId xmlns:p14="http://schemas.microsoft.com/office/powerpoint/2010/main" val="103434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4B07-70A5-4E49-9DB6-306BA61BC46E}" type="slidenum">
              <a:rPr lang="en-US" smtClean="0"/>
              <a:t>16</a:t>
            </a:fld>
            <a:endParaRPr lang="en-US" dirty="0"/>
          </a:p>
        </p:txBody>
      </p:sp>
    </p:spTree>
    <p:extLst>
      <p:ext uri="{BB962C8B-B14F-4D97-AF65-F5344CB8AC3E}">
        <p14:creationId xmlns:p14="http://schemas.microsoft.com/office/powerpoint/2010/main" val="263348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04B07-70A5-4E49-9DB6-306BA61BC46E}" type="slidenum">
              <a:rPr lang="en-US" smtClean="0"/>
              <a:t>17</a:t>
            </a:fld>
            <a:endParaRPr lang="en-US" dirty="0"/>
          </a:p>
        </p:txBody>
      </p:sp>
    </p:spTree>
    <p:extLst>
      <p:ext uri="{BB962C8B-B14F-4D97-AF65-F5344CB8AC3E}">
        <p14:creationId xmlns:p14="http://schemas.microsoft.com/office/powerpoint/2010/main" val="422633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BB7F-3A70-227B-8252-9ADEF15EA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EF365-E77D-3E11-F5FC-695EFA7BC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6C490-D7FE-25EE-D17B-FFBE93B31A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3ACF90-A0AE-59B8-C49A-B38A2CCFBF68}"/>
              </a:ext>
            </a:extLst>
          </p:cNvPr>
          <p:cNvSpPr>
            <a:spLocks noGrp="1"/>
          </p:cNvSpPr>
          <p:nvPr>
            <p:ph type="sldNum" sz="quarter" idx="5"/>
          </p:nvPr>
        </p:nvSpPr>
        <p:spPr/>
        <p:txBody>
          <a:bodyPr/>
          <a:lstStyle/>
          <a:p>
            <a:fld id="{39D04B07-70A5-4E49-9DB6-306BA61BC46E}" type="slidenum">
              <a:rPr lang="en-US" smtClean="0"/>
              <a:t>18</a:t>
            </a:fld>
            <a:endParaRPr lang="en-US" dirty="0"/>
          </a:p>
        </p:txBody>
      </p:sp>
    </p:spTree>
    <p:extLst>
      <p:ext uri="{BB962C8B-B14F-4D97-AF65-F5344CB8AC3E}">
        <p14:creationId xmlns:p14="http://schemas.microsoft.com/office/powerpoint/2010/main" val="284045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Californian FB </a:t>
            </a:r>
          </a:p>
          <a:p>
            <a:r>
              <a:rPr lang="en-US" dirty="0"/>
              <a:t>Size: 72 </a:t>
            </a:r>
          </a:p>
          <a:p>
            <a:r>
              <a:rPr lang="en-US" dirty="0"/>
              <a:t>Color: gray and black</a:t>
            </a:r>
            <a:r>
              <a:rPr lang="en-US" baseline="0" dirty="0"/>
              <a:t> </a:t>
            </a:r>
            <a:endParaRPr lang="en-US" dirty="0"/>
          </a:p>
        </p:txBody>
      </p:sp>
      <p:sp>
        <p:nvSpPr>
          <p:cNvPr id="4" name="Slide Number Placeholder 3"/>
          <p:cNvSpPr>
            <a:spLocks noGrp="1"/>
          </p:cNvSpPr>
          <p:nvPr>
            <p:ph type="sldNum" sz="quarter" idx="10"/>
          </p:nvPr>
        </p:nvSpPr>
        <p:spPr/>
        <p:txBody>
          <a:bodyPr/>
          <a:lstStyle/>
          <a:p>
            <a:fld id="{39D04B07-70A5-4E49-9DB6-306BA61BC46E}" type="slidenum">
              <a:rPr lang="en-US" smtClean="0"/>
              <a:t>19</a:t>
            </a:fld>
            <a:endParaRPr lang="en-US" dirty="0"/>
          </a:p>
        </p:txBody>
      </p:sp>
    </p:spTree>
    <p:extLst>
      <p:ext uri="{BB962C8B-B14F-4D97-AF65-F5344CB8AC3E}">
        <p14:creationId xmlns:p14="http://schemas.microsoft.com/office/powerpoint/2010/main" val="302491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lumMod val="65000"/>
                    <a:lumOff val="35000"/>
                  </a:schemeClr>
                </a:solidFill>
              </a:rPr>
              <a:t>Title: </a:t>
            </a:r>
          </a:p>
          <a:p>
            <a:r>
              <a:rPr lang="en-US" sz="1200" dirty="0">
                <a:solidFill>
                  <a:schemeClr val="tx1">
                    <a:lumMod val="65000"/>
                    <a:lumOff val="35000"/>
                  </a:schemeClr>
                </a:solidFill>
              </a:rPr>
              <a:t>Font: Calibri Light (Headings)</a:t>
            </a:r>
            <a:endParaRPr lang="en-US" sz="1200" baseline="0" dirty="0">
              <a:solidFill>
                <a:schemeClr val="tx1">
                  <a:lumMod val="65000"/>
                  <a:lumOff val="35000"/>
                </a:schemeClr>
              </a:solidFill>
            </a:endParaRPr>
          </a:p>
          <a:p>
            <a:r>
              <a:rPr lang="en-US" sz="1200" baseline="0" dirty="0">
                <a:solidFill>
                  <a:schemeClr val="tx1">
                    <a:lumMod val="65000"/>
                    <a:lumOff val="35000"/>
                  </a:schemeClr>
                </a:solidFill>
              </a:rPr>
              <a:t>Size: about 5</a:t>
            </a:r>
            <a:r>
              <a:rPr lang="en-US" sz="1200" dirty="0">
                <a:solidFill>
                  <a:schemeClr val="tx1">
                    <a:lumMod val="65000"/>
                    <a:lumOff val="35000"/>
                  </a:schemeClr>
                </a:solidFill>
              </a:rPr>
              <a:t>4+ pt.,</a:t>
            </a:r>
            <a:r>
              <a:rPr lang="en-US" sz="1200" baseline="0" dirty="0">
                <a:solidFill>
                  <a:schemeClr val="tx1">
                    <a:lumMod val="65000"/>
                    <a:lumOff val="35000"/>
                  </a:schemeClr>
                </a:solidFill>
              </a:rPr>
              <a:t> depending on length</a:t>
            </a:r>
          </a:p>
          <a:p>
            <a:r>
              <a:rPr lang="en-US" sz="1200" baseline="0" dirty="0">
                <a:solidFill>
                  <a:schemeClr val="tx1">
                    <a:lumMod val="65000"/>
                    <a:lumOff val="35000"/>
                  </a:schemeClr>
                </a:solidFill>
              </a:rPr>
              <a:t>	I use “AV” to increase the space between letters to as loose as possible.</a:t>
            </a:r>
          </a:p>
          <a:p>
            <a:endParaRPr lang="en-US" sz="1200" b="1" baseline="0" dirty="0">
              <a:solidFill>
                <a:schemeClr val="tx1">
                  <a:lumMod val="65000"/>
                  <a:lumOff val="35000"/>
                </a:schemeClr>
              </a:solidFill>
            </a:endParaRPr>
          </a:p>
          <a:p>
            <a:r>
              <a:rPr lang="en-US" sz="1200" b="1" baseline="0" dirty="0">
                <a:solidFill>
                  <a:schemeClr val="tx1">
                    <a:lumMod val="65000"/>
                    <a:lumOff val="35000"/>
                  </a:schemeClr>
                </a:solidFill>
              </a:rPr>
              <a:t>Section Content: </a:t>
            </a:r>
          </a:p>
          <a:p>
            <a:r>
              <a:rPr lang="en-US" dirty="0"/>
              <a:t>Font: Californian 20+ size, black </a:t>
            </a:r>
          </a:p>
          <a:p>
            <a:r>
              <a:rPr lang="en-US" dirty="0"/>
              <a:t>Color: Light</a:t>
            </a:r>
            <a:r>
              <a:rPr lang="en-US" baseline="0" dirty="0"/>
              <a:t> green/black/gray bullets (your preference) </a:t>
            </a:r>
          </a:p>
          <a:p>
            <a:endParaRPr lang="en-US" baseline="0" dirty="0"/>
          </a:p>
          <a:p>
            <a:r>
              <a:rPr lang="en-US" b="1" baseline="0" dirty="0"/>
              <a:t>Info Bar at Bottom: </a:t>
            </a:r>
          </a:p>
          <a:p>
            <a:r>
              <a:rPr lang="en-US" baseline="0" dirty="0"/>
              <a:t>Enter the title of your presentation (Font: Calibri; Size: 18 </a:t>
            </a:r>
            <a:r>
              <a:rPr lang="en-US" baseline="0" dirty="0" err="1"/>
              <a:t>pt</a:t>
            </a:r>
            <a:r>
              <a:rPr lang="en-US" baseline="0" dirty="0"/>
              <a:t>, all lower case; Color: white) and Date (Font: Calibri; Size: 18 pt., small caps; Color: gray)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Copy and paste on each slide, with the exception</a:t>
            </a:r>
            <a:r>
              <a:rPr lang="en-US" baseline="0" dirty="0"/>
              <a:t> of slide 1.</a:t>
            </a:r>
          </a:p>
          <a:p>
            <a:endParaRPr lang="en-US" dirty="0">
              <a:solidFill>
                <a:srgbClr val="92D050"/>
              </a:solidFill>
            </a:endParaRPr>
          </a:p>
        </p:txBody>
      </p:sp>
      <p:sp>
        <p:nvSpPr>
          <p:cNvPr id="4" name="Slide Number Placeholder 3"/>
          <p:cNvSpPr>
            <a:spLocks noGrp="1"/>
          </p:cNvSpPr>
          <p:nvPr>
            <p:ph type="sldNum" sz="quarter" idx="10"/>
          </p:nvPr>
        </p:nvSpPr>
        <p:spPr/>
        <p:txBody>
          <a:bodyPr/>
          <a:lstStyle/>
          <a:p>
            <a:fld id="{39D04B07-70A5-4E49-9DB6-306BA61BC46E}" type="slidenum">
              <a:rPr lang="en-US" smtClean="0"/>
              <a:t>4</a:t>
            </a:fld>
            <a:endParaRPr lang="en-US" dirty="0"/>
          </a:p>
        </p:txBody>
      </p:sp>
    </p:spTree>
    <p:extLst>
      <p:ext uri="{BB962C8B-B14F-4D97-AF65-F5344CB8AC3E}">
        <p14:creationId xmlns:p14="http://schemas.microsoft.com/office/powerpoint/2010/main" val="2788066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lumMod val="65000"/>
                    <a:lumOff val="35000"/>
                  </a:schemeClr>
                </a:solidFill>
              </a:rPr>
              <a:t>Title: </a:t>
            </a:r>
          </a:p>
          <a:p>
            <a:r>
              <a:rPr lang="en-US" sz="1200" dirty="0">
                <a:solidFill>
                  <a:schemeClr val="tx1">
                    <a:lumMod val="65000"/>
                    <a:lumOff val="35000"/>
                  </a:schemeClr>
                </a:solidFill>
              </a:rPr>
              <a:t>Font: Calibri Light (Headings)</a:t>
            </a:r>
            <a:endParaRPr lang="en-US" sz="1200" baseline="0" dirty="0">
              <a:solidFill>
                <a:schemeClr val="tx1">
                  <a:lumMod val="65000"/>
                  <a:lumOff val="35000"/>
                </a:schemeClr>
              </a:solidFill>
            </a:endParaRPr>
          </a:p>
          <a:p>
            <a:r>
              <a:rPr lang="en-US" sz="1200" baseline="0" dirty="0">
                <a:solidFill>
                  <a:schemeClr val="tx1">
                    <a:lumMod val="65000"/>
                    <a:lumOff val="35000"/>
                  </a:schemeClr>
                </a:solidFill>
              </a:rPr>
              <a:t>Size: about 5</a:t>
            </a:r>
            <a:r>
              <a:rPr lang="en-US" sz="1200" dirty="0">
                <a:solidFill>
                  <a:schemeClr val="tx1">
                    <a:lumMod val="65000"/>
                    <a:lumOff val="35000"/>
                  </a:schemeClr>
                </a:solidFill>
              </a:rPr>
              <a:t>4+ pt.,</a:t>
            </a:r>
            <a:r>
              <a:rPr lang="en-US" sz="1200" baseline="0" dirty="0">
                <a:solidFill>
                  <a:schemeClr val="tx1">
                    <a:lumMod val="65000"/>
                    <a:lumOff val="35000"/>
                  </a:schemeClr>
                </a:solidFill>
              </a:rPr>
              <a:t> depending on length</a:t>
            </a:r>
          </a:p>
          <a:p>
            <a:r>
              <a:rPr lang="en-US" sz="1200" baseline="0" dirty="0">
                <a:solidFill>
                  <a:schemeClr val="tx1">
                    <a:lumMod val="65000"/>
                    <a:lumOff val="35000"/>
                  </a:schemeClr>
                </a:solidFill>
              </a:rPr>
              <a:t>	I use “AV” to increase the space between letters to as loose as possible.</a:t>
            </a:r>
          </a:p>
          <a:p>
            <a:endParaRPr lang="en-US" sz="1200" b="1" baseline="0" dirty="0">
              <a:solidFill>
                <a:schemeClr val="tx1">
                  <a:lumMod val="65000"/>
                  <a:lumOff val="35000"/>
                </a:schemeClr>
              </a:solidFill>
            </a:endParaRPr>
          </a:p>
          <a:p>
            <a:r>
              <a:rPr lang="en-US" sz="1200" b="1" baseline="0" dirty="0">
                <a:solidFill>
                  <a:schemeClr val="tx1">
                    <a:lumMod val="65000"/>
                    <a:lumOff val="35000"/>
                  </a:schemeClr>
                </a:solidFill>
              </a:rPr>
              <a:t>Section Content: </a:t>
            </a:r>
          </a:p>
          <a:p>
            <a:r>
              <a:rPr lang="en-US" dirty="0"/>
              <a:t>Font: Californian 20+ size, black </a:t>
            </a:r>
          </a:p>
          <a:p>
            <a:r>
              <a:rPr lang="en-US" dirty="0"/>
              <a:t>Color: Light</a:t>
            </a:r>
            <a:r>
              <a:rPr lang="en-US" baseline="0" dirty="0"/>
              <a:t> green/black/gray bullets (your preference) </a:t>
            </a:r>
          </a:p>
          <a:p>
            <a:endParaRPr lang="en-US" baseline="0" dirty="0"/>
          </a:p>
          <a:p>
            <a:r>
              <a:rPr lang="en-US" b="1" baseline="0" dirty="0"/>
              <a:t>Info Bar at Bottom: </a:t>
            </a:r>
          </a:p>
          <a:p>
            <a:r>
              <a:rPr lang="en-US" baseline="0" dirty="0"/>
              <a:t>Enter the title of your presentation (Font: Calibri; Size: 18 </a:t>
            </a:r>
            <a:r>
              <a:rPr lang="en-US" baseline="0" dirty="0" err="1"/>
              <a:t>pt</a:t>
            </a:r>
            <a:r>
              <a:rPr lang="en-US" baseline="0" dirty="0"/>
              <a:t>, all lower case; Color: white) and Date (Font: Calibri; Size: 18 pt., small caps; Color: gray)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Copy and paste on each slide, with the exception</a:t>
            </a:r>
            <a:r>
              <a:rPr lang="en-US" baseline="0" dirty="0"/>
              <a:t> of slide 1.</a:t>
            </a:r>
          </a:p>
          <a:p>
            <a:endParaRPr lang="en-US" dirty="0">
              <a:solidFill>
                <a:srgbClr val="92D050"/>
              </a:solidFill>
            </a:endParaRPr>
          </a:p>
        </p:txBody>
      </p:sp>
      <p:sp>
        <p:nvSpPr>
          <p:cNvPr id="4" name="Slide Number Placeholder 3"/>
          <p:cNvSpPr>
            <a:spLocks noGrp="1"/>
          </p:cNvSpPr>
          <p:nvPr>
            <p:ph type="sldNum" sz="quarter" idx="10"/>
          </p:nvPr>
        </p:nvSpPr>
        <p:spPr/>
        <p:txBody>
          <a:bodyPr/>
          <a:lstStyle/>
          <a:p>
            <a:fld id="{39D04B07-70A5-4E49-9DB6-306BA61BC46E}" type="slidenum">
              <a:rPr lang="en-US" smtClean="0"/>
              <a:t>5</a:t>
            </a:fld>
            <a:endParaRPr lang="en-US" dirty="0"/>
          </a:p>
        </p:txBody>
      </p:sp>
    </p:spTree>
    <p:extLst>
      <p:ext uri="{BB962C8B-B14F-4D97-AF65-F5344CB8AC3E}">
        <p14:creationId xmlns:p14="http://schemas.microsoft.com/office/powerpoint/2010/main" val="325865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75ABB-4D0E-FCAC-CB05-A777D6147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0F299-C557-D04C-5DB2-9835070E1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C7D9C-FFDE-B12A-0A47-51E25500463E}"/>
              </a:ext>
            </a:extLst>
          </p:cNvPr>
          <p:cNvSpPr>
            <a:spLocks noGrp="1"/>
          </p:cNvSpPr>
          <p:nvPr>
            <p:ph type="body" idx="1"/>
          </p:nvPr>
        </p:nvSpPr>
        <p:spPr/>
        <p:txBody>
          <a:bodyPr/>
          <a:lstStyle/>
          <a:p>
            <a:r>
              <a:rPr lang="en-US" sz="1200" b="1" dirty="0">
                <a:solidFill>
                  <a:schemeClr val="tx1">
                    <a:lumMod val="65000"/>
                    <a:lumOff val="35000"/>
                  </a:schemeClr>
                </a:solidFill>
              </a:rPr>
              <a:t>Title: </a:t>
            </a:r>
          </a:p>
          <a:p>
            <a:r>
              <a:rPr lang="en-US" sz="1200" dirty="0">
                <a:solidFill>
                  <a:schemeClr val="tx1">
                    <a:lumMod val="65000"/>
                    <a:lumOff val="35000"/>
                  </a:schemeClr>
                </a:solidFill>
              </a:rPr>
              <a:t>Font: Calibri Light (Headings)</a:t>
            </a:r>
            <a:endParaRPr lang="en-US" sz="1200" baseline="0" dirty="0">
              <a:solidFill>
                <a:schemeClr val="tx1">
                  <a:lumMod val="65000"/>
                  <a:lumOff val="35000"/>
                </a:schemeClr>
              </a:solidFill>
            </a:endParaRPr>
          </a:p>
          <a:p>
            <a:r>
              <a:rPr lang="en-US" sz="1200" baseline="0" dirty="0">
                <a:solidFill>
                  <a:schemeClr val="tx1">
                    <a:lumMod val="65000"/>
                    <a:lumOff val="35000"/>
                  </a:schemeClr>
                </a:solidFill>
              </a:rPr>
              <a:t>Size: about 5</a:t>
            </a:r>
            <a:r>
              <a:rPr lang="en-US" sz="1200" dirty="0">
                <a:solidFill>
                  <a:schemeClr val="tx1">
                    <a:lumMod val="65000"/>
                    <a:lumOff val="35000"/>
                  </a:schemeClr>
                </a:solidFill>
              </a:rPr>
              <a:t>4+ pt.,</a:t>
            </a:r>
            <a:r>
              <a:rPr lang="en-US" sz="1200" baseline="0" dirty="0">
                <a:solidFill>
                  <a:schemeClr val="tx1">
                    <a:lumMod val="65000"/>
                    <a:lumOff val="35000"/>
                  </a:schemeClr>
                </a:solidFill>
              </a:rPr>
              <a:t> depending on length</a:t>
            </a:r>
          </a:p>
          <a:p>
            <a:r>
              <a:rPr lang="en-US" sz="1200" baseline="0" dirty="0">
                <a:solidFill>
                  <a:schemeClr val="tx1">
                    <a:lumMod val="65000"/>
                    <a:lumOff val="35000"/>
                  </a:schemeClr>
                </a:solidFill>
              </a:rPr>
              <a:t>	I use “AV” to increase the space between letters to as loose as possible.</a:t>
            </a:r>
          </a:p>
          <a:p>
            <a:endParaRPr lang="en-US" sz="1200" b="1" baseline="0" dirty="0">
              <a:solidFill>
                <a:schemeClr val="tx1">
                  <a:lumMod val="65000"/>
                  <a:lumOff val="35000"/>
                </a:schemeClr>
              </a:solidFill>
            </a:endParaRPr>
          </a:p>
          <a:p>
            <a:r>
              <a:rPr lang="en-US" sz="1200" b="1" baseline="0" dirty="0">
                <a:solidFill>
                  <a:schemeClr val="tx1">
                    <a:lumMod val="65000"/>
                    <a:lumOff val="35000"/>
                  </a:schemeClr>
                </a:solidFill>
              </a:rPr>
              <a:t>Section Content: </a:t>
            </a:r>
          </a:p>
          <a:p>
            <a:r>
              <a:rPr lang="en-US" dirty="0"/>
              <a:t>Font: Californian 20+ size, black </a:t>
            </a:r>
          </a:p>
          <a:p>
            <a:r>
              <a:rPr lang="en-US" dirty="0"/>
              <a:t>Color: Light</a:t>
            </a:r>
            <a:r>
              <a:rPr lang="en-US" baseline="0" dirty="0"/>
              <a:t> green/black/gray bullets (your preference) </a:t>
            </a:r>
          </a:p>
          <a:p>
            <a:endParaRPr lang="en-US" baseline="0" dirty="0"/>
          </a:p>
          <a:p>
            <a:r>
              <a:rPr lang="en-US" b="1" baseline="0" dirty="0"/>
              <a:t>Info Bar at Bottom: </a:t>
            </a:r>
          </a:p>
          <a:p>
            <a:r>
              <a:rPr lang="en-US" baseline="0" dirty="0"/>
              <a:t>Enter the title of your presentation (Font: Calibri; Size: 18 </a:t>
            </a:r>
            <a:r>
              <a:rPr lang="en-US" baseline="0" dirty="0" err="1"/>
              <a:t>pt</a:t>
            </a:r>
            <a:r>
              <a:rPr lang="en-US" baseline="0" dirty="0"/>
              <a:t>, all lower case; Color: white) and Date (Font: Calibri; Size: 18 pt., small caps; Color: gray)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Copy and paste on each slide, with the exception</a:t>
            </a:r>
            <a:r>
              <a:rPr lang="en-US" baseline="0" dirty="0"/>
              <a:t> of slide 1.</a:t>
            </a:r>
          </a:p>
          <a:p>
            <a:endParaRPr lang="en-US" dirty="0">
              <a:solidFill>
                <a:srgbClr val="92D050"/>
              </a:solidFill>
            </a:endParaRPr>
          </a:p>
        </p:txBody>
      </p:sp>
      <p:sp>
        <p:nvSpPr>
          <p:cNvPr id="4" name="Slide Number Placeholder 3">
            <a:extLst>
              <a:ext uri="{FF2B5EF4-FFF2-40B4-BE49-F238E27FC236}">
                <a16:creationId xmlns:a16="http://schemas.microsoft.com/office/drawing/2014/main" id="{689018AA-07F0-D925-3568-DF4C7520DB21}"/>
              </a:ext>
            </a:extLst>
          </p:cNvPr>
          <p:cNvSpPr>
            <a:spLocks noGrp="1"/>
          </p:cNvSpPr>
          <p:nvPr>
            <p:ph type="sldNum" sz="quarter" idx="10"/>
          </p:nvPr>
        </p:nvSpPr>
        <p:spPr/>
        <p:txBody>
          <a:bodyPr/>
          <a:lstStyle/>
          <a:p>
            <a:fld id="{39D04B07-70A5-4E49-9DB6-306BA61BC46E}" type="slidenum">
              <a:rPr lang="en-US" smtClean="0"/>
              <a:t>6</a:t>
            </a:fld>
            <a:endParaRPr lang="en-US" dirty="0"/>
          </a:p>
        </p:txBody>
      </p:sp>
    </p:spTree>
    <p:extLst>
      <p:ext uri="{BB962C8B-B14F-4D97-AF65-F5344CB8AC3E}">
        <p14:creationId xmlns:p14="http://schemas.microsoft.com/office/powerpoint/2010/main" val="164528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lumMod val="65000"/>
                    <a:lumOff val="35000"/>
                  </a:schemeClr>
                </a:solidFill>
              </a:rPr>
              <a:t>Title: </a:t>
            </a:r>
          </a:p>
          <a:p>
            <a:r>
              <a:rPr lang="en-US" sz="1200" dirty="0">
                <a:solidFill>
                  <a:schemeClr val="tx1">
                    <a:lumMod val="65000"/>
                    <a:lumOff val="35000"/>
                  </a:schemeClr>
                </a:solidFill>
              </a:rPr>
              <a:t>Font: Calibri Light (Headings)</a:t>
            </a:r>
            <a:endParaRPr lang="en-US" sz="1200" baseline="0" dirty="0">
              <a:solidFill>
                <a:schemeClr val="tx1">
                  <a:lumMod val="65000"/>
                  <a:lumOff val="35000"/>
                </a:schemeClr>
              </a:solidFill>
            </a:endParaRPr>
          </a:p>
          <a:p>
            <a:r>
              <a:rPr lang="en-US" sz="1200" baseline="0" dirty="0">
                <a:solidFill>
                  <a:schemeClr val="tx1">
                    <a:lumMod val="65000"/>
                    <a:lumOff val="35000"/>
                  </a:schemeClr>
                </a:solidFill>
              </a:rPr>
              <a:t>Size: about 5</a:t>
            </a:r>
            <a:r>
              <a:rPr lang="en-US" sz="1200" dirty="0">
                <a:solidFill>
                  <a:schemeClr val="tx1">
                    <a:lumMod val="65000"/>
                    <a:lumOff val="35000"/>
                  </a:schemeClr>
                </a:solidFill>
              </a:rPr>
              <a:t>4+ pt.,</a:t>
            </a:r>
            <a:r>
              <a:rPr lang="en-US" sz="1200" baseline="0" dirty="0">
                <a:solidFill>
                  <a:schemeClr val="tx1">
                    <a:lumMod val="65000"/>
                    <a:lumOff val="35000"/>
                  </a:schemeClr>
                </a:solidFill>
              </a:rPr>
              <a:t> depending on length</a:t>
            </a:r>
          </a:p>
          <a:p>
            <a:r>
              <a:rPr lang="en-US" sz="1200" baseline="0" dirty="0">
                <a:solidFill>
                  <a:schemeClr val="tx1">
                    <a:lumMod val="65000"/>
                    <a:lumOff val="35000"/>
                  </a:schemeClr>
                </a:solidFill>
              </a:rPr>
              <a:t>	I use “AV” to increase the space between letters to as loose as possible.</a:t>
            </a:r>
          </a:p>
          <a:p>
            <a:endParaRPr lang="en-US" sz="1200" b="1" baseline="0" dirty="0">
              <a:solidFill>
                <a:schemeClr val="tx1">
                  <a:lumMod val="65000"/>
                  <a:lumOff val="35000"/>
                </a:schemeClr>
              </a:solidFill>
            </a:endParaRPr>
          </a:p>
          <a:p>
            <a:r>
              <a:rPr lang="en-US" sz="1200" b="1" baseline="0" dirty="0">
                <a:solidFill>
                  <a:schemeClr val="tx1">
                    <a:lumMod val="65000"/>
                    <a:lumOff val="35000"/>
                  </a:schemeClr>
                </a:solidFill>
              </a:rPr>
              <a:t>Section Content: </a:t>
            </a:r>
          </a:p>
          <a:p>
            <a:r>
              <a:rPr lang="en-US" dirty="0"/>
              <a:t>Font: Californian 20+ size, black </a:t>
            </a:r>
          </a:p>
          <a:p>
            <a:r>
              <a:rPr lang="en-US" dirty="0"/>
              <a:t>Color: Light</a:t>
            </a:r>
            <a:r>
              <a:rPr lang="en-US" baseline="0" dirty="0"/>
              <a:t> green/black/gray bullets (your preference) </a:t>
            </a:r>
          </a:p>
          <a:p>
            <a:endParaRPr lang="en-US" baseline="0" dirty="0"/>
          </a:p>
          <a:p>
            <a:r>
              <a:rPr lang="en-US" b="1" baseline="0" dirty="0"/>
              <a:t>Info Bar at Bottom: </a:t>
            </a:r>
          </a:p>
          <a:p>
            <a:r>
              <a:rPr lang="en-US" baseline="0" dirty="0"/>
              <a:t>Enter the title of your presentation (Font: Calibri; Size: 18 </a:t>
            </a:r>
            <a:r>
              <a:rPr lang="en-US" baseline="0" dirty="0" err="1"/>
              <a:t>pt</a:t>
            </a:r>
            <a:r>
              <a:rPr lang="en-US" baseline="0" dirty="0"/>
              <a:t>, all lower case; Color: white) and Date (Font: Calibri; Size: 18 pt., small caps; Color: gray)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Copy and paste on each slide, with the exception</a:t>
            </a:r>
            <a:r>
              <a:rPr lang="en-US" baseline="0" dirty="0"/>
              <a:t> of slide 1.</a:t>
            </a:r>
          </a:p>
          <a:p>
            <a:endParaRPr lang="en-US" dirty="0">
              <a:solidFill>
                <a:srgbClr val="92D050"/>
              </a:solidFill>
            </a:endParaRPr>
          </a:p>
        </p:txBody>
      </p:sp>
      <p:sp>
        <p:nvSpPr>
          <p:cNvPr id="4" name="Slide Number Placeholder 3"/>
          <p:cNvSpPr>
            <a:spLocks noGrp="1"/>
          </p:cNvSpPr>
          <p:nvPr>
            <p:ph type="sldNum" sz="quarter" idx="10"/>
          </p:nvPr>
        </p:nvSpPr>
        <p:spPr/>
        <p:txBody>
          <a:bodyPr/>
          <a:lstStyle/>
          <a:p>
            <a:fld id="{39D04B07-70A5-4E49-9DB6-306BA61BC46E}" type="slidenum">
              <a:rPr lang="en-US" smtClean="0"/>
              <a:t>7</a:t>
            </a:fld>
            <a:endParaRPr lang="en-US" dirty="0"/>
          </a:p>
        </p:txBody>
      </p:sp>
    </p:spTree>
    <p:extLst>
      <p:ext uri="{BB962C8B-B14F-4D97-AF65-F5344CB8AC3E}">
        <p14:creationId xmlns:p14="http://schemas.microsoft.com/office/powerpoint/2010/main" val="321805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lumMod val="65000"/>
                    <a:lumOff val="35000"/>
                  </a:schemeClr>
                </a:solidFill>
              </a:rPr>
              <a:t>Title: </a:t>
            </a:r>
          </a:p>
          <a:p>
            <a:r>
              <a:rPr lang="en-US" sz="1200" dirty="0">
                <a:solidFill>
                  <a:schemeClr val="tx1">
                    <a:lumMod val="65000"/>
                    <a:lumOff val="35000"/>
                  </a:schemeClr>
                </a:solidFill>
              </a:rPr>
              <a:t>Font: Calibri Light (Headings)</a:t>
            </a:r>
            <a:endParaRPr lang="en-US" sz="1200" baseline="0" dirty="0">
              <a:solidFill>
                <a:schemeClr val="tx1">
                  <a:lumMod val="65000"/>
                  <a:lumOff val="35000"/>
                </a:schemeClr>
              </a:solidFill>
            </a:endParaRPr>
          </a:p>
          <a:p>
            <a:r>
              <a:rPr lang="en-US" sz="1200" baseline="0" dirty="0">
                <a:solidFill>
                  <a:schemeClr val="tx1">
                    <a:lumMod val="65000"/>
                    <a:lumOff val="35000"/>
                  </a:schemeClr>
                </a:solidFill>
              </a:rPr>
              <a:t>Size: about 5</a:t>
            </a:r>
            <a:r>
              <a:rPr lang="en-US" sz="1200" dirty="0">
                <a:solidFill>
                  <a:schemeClr val="tx1">
                    <a:lumMod val="65000"/>
                    <a:lumOff val="35000"/>
                  </a:schemeClr>
                </a:solidFill>
              </a:rPr>
              <a:t>4+ pt.,</a:t>
            </a:r>
            <a:r>
              <a:rPr lang="en-US" sz="1200" baseline="0" dirty="0">
                <a:solidFill>
                  <a:schemeClr val="tx1">
                    <a:lumMod val="65000"/>
                    <a:lumOff val="35000"/>
                  </a:schemeClr>
                </a:solidFill>
              </a:rPr>
              <a:t> depending on length</a:t>
            </a:r>
          </a:p>
          <a:p>
            <a:r>
              <a:rPr lang="en-US" sz="1200" baseline="0" dirty="0">
                <a:solidFill>
                  <a:schemeClr val="tx1">
                    <a:lumMod val="65000"/>
                    <a:lumOff val="35000"/>
                  </a:schemeClr>
                </a:solidFill>
              </a:rPr>
              <a:t>	I use “AV” to increase the space between letters to as loose as possible.</a:t>
            </a:r>
          </a:p>
          <a:p>
            <a:endParaRPr lang="en-US" sz="1200" b="1" baseline="0" dirty="0">
              <a:solidFill>
                <a:schemeClr val="tx1">
                  <a:lumMod val="65000"/>
                  <a:lumOff val="35000"/>
                </a:schemeClr>
              </a:solidFill>
            </a:endParaRPr>
          </a:p>
          <a:p>
            <a:r>
              <a:rPr lang="en-US" sz="1200" b="1" baseline="0" dirty="0">
                <a:solidFill>
                  <a:schemeClr val="tx1">
                    <a:lumMod val="65000"/>
                    <a:lumOff val="35000"/>
                  </a:schemeClr>
                </a:solidFill>
              </a:rPr>
              <a:t>Section Content: </a:t>
            </a:r>
          </a:p>
          <a:p>
            <a:r>
              <a:rPr lang="en-US" dirty="0"/>
              <a:t>Font: Californian 20+ size, black </a:t>
            </a:r>
          </a:p>
          <a:p>
            <a:r>
              <a:rPr lang="en-US" dirty="0"/>
              <a:t>Color: Light</a:t>
            </a:r>
            <a:r>
              <a:rPr lang="en-US" baseline="0" dirty="0"/>
              <a:t> green/black/gray bullets (your preference) </a:t>
            </a:r>
          </a:p>
          <a:p>
            <a:endParaRPr lang="en-US" baseline="0" dirty="0"/>
          </a:p>
          <a:p>
            <a:r>
              <a:rPr lang="en-US" b="1" baseline="0" dirty="0"/>
              <a:t>Info Bar at Bottom: </a:t>
            </a:r>
          </a:p>
          <a:p>
            <a:r>
              <a:rPr lang="en-US" baseline="0" dirty="0"/>
              <a:t>Enter the title of your presentation (Font: Calibri; Size: 18 </a:t>
            </a:r>
            <a:r>
              <a:rPr lang="en-US" baseline="0" dirty="0" err="1"/>
              <a:t>pt</a:t>
            </a:r>
            <a:r>
              <a:rPr lang="en-US" baseline="0" dirty="0"/>
              <a:t>, all lower case; Color: white) and Date (Font: Calibri; Size: 18 pt., small caps; Color: gray)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Copy and paste on each slide, with the exception</a:t>
            </a:r>
            <a:r>
              <a:rPr lang="en-US" baseline="0" dirty="0"/>
              <a:t> of slide 1.</a:t>
            </a:r>
          </a:p>
          <a:p>
            <a:endParaRPr lang="en-US" dirty="0">
              <a:solidFill>
                <a:srgbClr val="92D050"/>
              </a:solidFill>
            </a:endParaRPr>
          </a:p>
        </p:txBody>
      </p:sp>
      <p:sp>
        <p:nvSpPr>
          <p:cNvPr id="4" name="Slide Number Placeholder 3"/>
          <p:cNvSpPr>
            <a:spLocks noGrp="1"/>
          </p:cNvSpPr>
          <p:nvPr>
            <p:ph type="sldNum" sz="quarter" idx="10"/>
          </p:nvPr>
        </p:nvSpPr>
        <p:spPr/>
        <p:txBody>
          <a:bodyPr/>
          <a:lstStyle/>
          <a:p>
            <a:fld id="{39D04B07-70A5-4E49-9DB6-306BA61BC46E}" type="slidenum">
              <a:rPr lang="en-US" smtClean="0"/>
              <a:t>8</a:t>
            </a:fld>
            <a:endParaRPr lang="en-US" dirty="0"/>
          </a:p>
        </p:txBody>
      </p:sp>
    </p:spTree>
    <p:extLst>
      <p:ext uri="{BB962C8B-B14F-4D97-AF65-F5344CB8AC3E}">
        <p14:creationId xmlns:p14="http://schemas.microsoft.com/office/powerpoint/2010/main" val="71589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31614-0533-F528-AAB8-9FE8B2EC5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D0D60-9878-C162-B459-F3A10EA06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FCA36-762A-13B2-D04C-69CD786147DF}"/>
              </a:ext>
            </a:extLst>
          </p:cNvPr>
          <p:cNvSpPr>
            <a:spLocks noGrp="1"/>
          </p:cNvSpPr>
          <p:nvPr>
            <p:ph type="body" idx="1"/>
          </p:nvPr>
        </p:nvSpPr>
        <p:spPr/>
        <p:txBody>
          <a:bodyPr/>
          <a:lstStyle/>
          <a:p>
            <a:r>
              <a:rPr lang="en-US" sz="1200" b="1" dirty="0">
                <a:solidFill>
                  <a:schemeClr val="tx1">
                    <a:lumMod val="65000"/>
                    <a:lumOff val="35000"/>
                  </a:schemeClr>
                </a:solidFill>
              </a:rPr>
              <a:t>Title: </a:t>
            </a:r>
          </a:p>
          <a:p>
            <a:r>
              <a:rPr lang="en-US" sz="1200" dirty="0">
                <a:solidFill>
                  <a:schemeClr val="tx1">
                    <a:lumMod val="65000"/>
                    <a:lumOff val="35000"/>
                  </a:schemeClr>
                </a:solidFill>
              </a:rPr>
              <a:t>Font: Calibri Light (Headings)</a:t>
            </a:r>
            <a:endParaRPr lang="en-US" sz="1200" baseline="0" dirty="0">
              <a:solidFill>
                <a:schemeClr val="tx1">
                  <a:lumMod val="65000"/>
                  <a:lumOff val="35000"/>
                </a:schemeClr>
              </a:solidFill>
            </a:endParaRPr>
          </a:p>
          <a:p>
            <a:r>
              <a:rPr lang="en-US" sz="1200" baseline="0" dirty="0">
                <a:solidFill>
                  <a:schemeClr val="tx1">
                    <a:lumMod val="65000"/>
                    <a:lumOff val="35000"/>
                  </a:schemeClr>
                </a:solidFill>
              </a:rPr>
              <a:t>Size: about 5</a:t>
            </a:r>
            <a:r>
              <a:rPr lang="en-US" sz="1200" dirty="0">
                <a:solidFill>
                  <a:schemeClr val="tx1">
                    <a:lumMod val="65000"/>
                    <a:lumOff val="35000"/>
                  </a:schemeClr>
                </a:solidFill>
              </a:rPr>
              <a:t>4+ pt.,</a:t>
            </a:r>
            <a:r>
              <a:rPr lang="en-US" sz="1200" baseline="0" dirty="0">
                <a:solidFill>
                  <a:schemeClr val="tx1">
                    <a:lumMod val="65000"/>
                    <a:lumOff val="35000"/>
                  </a:schemeClr>
                </a:solidFill>
              </a:rPr>
              <a:t> depending on length</a:t>
            </a:r>
          </a:p>
          <a:p>
            <a:r>
              <a:rPr lang="en-US" sz="1200" baseline="0" dirty="0">
                <a:solidFill>
                  <a:schemeClr val="tx1">
                    <a:lumMod val="65000"/>
                    <a:lumOff val="35000"/>
                  </a:schemeClr>
                </a:solidFill>
              </a:rPr>
              <a:t>	I use “AV” to increase the space between letters to as loose as possible.</a:t>
            </a:r>
          </a:p>
          <a:p>
            <a:endParaRPr lang="en-US" sz="1200" b="1" baseline="0" dirty="0">
              <a:solidFill>
                <a:schemeClr val="tx1">
                  <a:lumMod val="65000"/>
                  <a:lumOff val="35000"/>
                </a:schemeClr>
              </a:solidFill>
            </a:endParaRPr>
          </a:p>
          <a:p>
            <a:r>
              <a:rPr lang="en-US" sz="1200" b="1" baseline="0" dirty="0">
                <a:solidFill>
                  <a:schemeClr val="tx1">
                    <a:lumMod val="65000"/>
                    <a:lumOff val="35000"/>
                  </a:schemeClr>
                </a:solidFill>
              </a:rPr>
              <a:t>Section Content: </a:t>
            </a:r>
          </a:p>
          <a:p>
            <a:r>
              <a:rPr lang="en-US" dirty="0"/>
              <a:t>Font: Californian 20+ size, black </a:t>
            </a:r>
          </a:p>
          <a:p>
            <a:r>
              <a:rPr lang="en-US" dirty="0"/>
              <a:t>Color: Light</a:t>
            </a:r>
            <a:r>
              <a:rPr lang="en-US" baseline="0" dirty="0"/>
              <a:t> green/black/gray bullets (your preference) </a:t>
            </a:r>
          </a:p>
          <a:p>
            <a:endParaRPr lang="en-US" baseline="0" dirty="0"/>
          </a:p>
          <a:p>
            <a:r>
              <a:rPr lang="en-US" b="1" baseline="0" dirty="0"/>
              <a:t>Info Bar at Bottom: </a:t>
            </a:r>
          </a:p>
          <a:p>
            <a:r>
              <a:rPr lang="en-US" baseline="0" dirty="0"/>
              <a:t>Enter the title of your presentation (Font: Calibri; Size: 18 </a:t>
            </a:r>
            <a:r>
              <a:rPr lang="en-US" baseline="0" dirty="0" err="1"/>
              <a:t>pt</a:t>
            </a:r>
            <a:r>
              <a:rPr lang="en-US" baseline="0" dirty="0"/>
              <a:t>, all lower case; Color: white) and Date (Font: Calibri; Size: 18 pt., small caps; Color: gray)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Copy and paste on each slide, with the exception</a:t>
            </a:r>
            <a:r>
              <a:rPr lang="en-US" baseline="0" dirty="0"/>
              <a:t> of slide 1.</a:t>
            </a:r>
          </a:p>
          <a:p>
            <a:endParaRPr lang="en-US" dirty="0">
              <a:solidFill>
                <a:srgbClr val="92D050"/>
              </a:solidFill>
            </a:endParaRPr>
          </a:p>
        </p:txBody>
      </p:sp>
      <p:sp>
        <p:nvSpPr>
          <p:cNvPr id="4" name="Slide Number Placeholder 3">
            <a:extLst>
              <a:ext uri="{FF2B5EF4-FFF2-40B4-BE49-F238E27FC236}">
                <a16:creationId xmlns:a16="http://schemas.microsoft.com/office/drawing/2014/main" id="{B14DD5D9-4C9D-CB86-91CC-4B46198E9A20}"/>
              </a:ext>
            </a:extLst>
          </p:cNvPr>
          <p:cNvSpPr>
            <a:spLocks noGrp="1"/>
          </p:cNvSpPr>
          <p:nvPr>
            <p:ph type="sldNum" sz="quarter" idx="10"/>
          </p:nvPr>
        </p:nvSpPr>
        <p:spPr/>
        <p:txBody>
          <a:bodyPr/>
          <a:lstStyle/>
          <a:p>
            <a:fld id="{39D04B07-70A5-4E49-9DB6-306BA61BC46E}" type="slidenum">
              <a:rPr lang="en-US" smtClean="0"/>
              <a:t>9</a:t>
            </a:fld>
            <a:endParaRPr lang="en-US" dirty="0"/>
          </a:p>
        </p:txBody>
      </p:sp>
    </p:spTree>
    <p:extLst>
      <p:ext uri="{BB962C8B-B14F-4D97-AF65-F5344CB8AC3E}">
        <p14:creationId xmlns:p14="http://schemas.microsoft.com/office/powerpoint/2010/main" val="81969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11496-CB9E-17B5-E15E-65B22BA32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BFF4E-997A-3160-23BD-9EBDE1B1E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830D1-6AA3-4F01-5DCD-7D79DFC84041}"/>
              </a:ext>
            </a:extLst>
          </p:cNvPr>
          <p:cNvSpPr>
            <a:spLocks noGrp="1"/>
          </p:cNvSpPr>
          <p:nvPr>
            <p:ph type="body" idx="1"/>
          </p:nvPr>
        </p:nvSpPr>
        <p:spPr/>
        <p:txBody>
          <a:bodyPr/>
          <a:lstStyle/>
          <a:p>
            <a:r>
              <a:rPr lang="en-US" sz="1200" b="1" dirty="0">
                <a:solidFill>
                  <a:schemeClr val="tx1">
                    <a:lumMod val="65000"/>
                    <a:lumOff val="35000"/>
                  </a:schemeClr>
                </a:solidFill>
              </a:rPr>
              <a:t>Title: </a:t>
            </a:r>
          </a:p>
          <a:p>
            <a:r>
              <a:rPr lang="en-US" sz="1200" dirty="0">
                <a:solidFill>
                  <a:schemeClr val="tx1">
                    <a:lumMod val="65000"/>
                    <a:lumOff val="35000"/>
                  </a:schemeClr>
                </a:solidFill>
              </a:rPr>
              <a:t>Font: Calibri Light (Headings)</a:t>
            </a:r>
            <a:endParaRPr lang="en-US" sz="1200" baseline="0" dirty="0">
              <a:solidFill>
                <a:schemeClr val="tx1">
                  <a:lumMod val="65000"/>
                  <a:lumOff val="35000"/>
                </a:schemeClr>
              </a:solidFill>
            </a:endParaRPr>
          </a:p>
          <a:p>
            <a:r>
              <a:rPr lang="en-US" sz="1200" baseline="0" dirty="0">
                <a:solidFill>
                  <a:schemeClr val="tx1">
                    <a:lumMod val="65000"/>
                    <a:lumOff val="35000"/>
                  </a:schemeClr>
                </a:solidFill>
              </a:rPr>
              <a:t>Size: about 5</a:t>
            </a:r>
            <a:r>
              <a:rPr lang="en-US" sz="1200" dirty="0">
                <a:solidFill>
                  <a:schemeClr val="tx1">
                    <a:lumMod val="65000"/>
                    <a:lumOff val="35000"/>
                  </a:schemeClr>
                </a:solidFill>
              </a:rPr>
              <a:t>4+ pt.,</a:t>
            </a:r>
            <a:r>
              <a:rPr lang="en-US" sz="1200" baseline="0" dirty="0">
                <a:solidFill>
                  <a:schemeClr val="tx1">
                    <a:lumMod val="65000"/>
                    <a:lumOff val="35000"/>
                  </a:schemeClr>
                </a:solidFill>
              </a:rPr>
              <a:t> depending on length</a:t>
            </a:r>
          </a:p>
          <a:p>
            <a:r>
              <a:rPr lang="en-US" sz="1200" baseline="0" dirty="0">
                <a:solidFill>
                  <a:schemeClr val="tx1">
                    <a:lumMod val="65000"/>
                    <a:lumOff val="35000"/>
                  </a:schemeClr>
                </a:solidFill>
              </a:rPr>
              <a:t>	I use “AV” to increase the space between letters to as loose as possible.</a:t>
            </a:r>
          </a:p>
          <a:p>
            <a:endParaRPr lang="en-US" sz="1200" b="1" baseline="0" dirty="0">
              <a:solidFill>
                <a:schemeClr val="tx1">
                  <a:lumMod val="65000"/>
                  <a:lumOff val="35000"/>
                </a:schemeClr>
              </a:solidFill>
            </a:endParaRPr>
          </a:p>
          <a:p>
            <a:r>
              <a:rPr lang="en-US" sz="1200" b="1" baseline="0" dirty="0">
                <a:solidFill>
                  <a:schemeClr val="tx1">
                    <a:lumMod val="65000"/>
                    <a:lumOff val="35000"/>
                  </a:schemeClr>
                </a:solidFill>
              </a:rPr>
              <a:t>Section Content: </a:t>
            </a:r>
          </a:p>
          <a:p>
            <a:r>
              <a:rPr lang="en-US" dirty="0"/>
              <a:t>Font: Californian 20+ size, black </a:t>
            </a:r>
          </a:p>
          <a:p>
            <a:r>
              <a:rPr lang="en-US" dirty="0"/>
              <a:t>Color: Light</a:t>
            </a:r>
            <a:r>
              <a:rPr lang="en-US" baseline="0" dirty="0"/>
              <a:t> green/black/gray bullets (your preference) </a:t>
            </a:r>
          </a:p>
          <a:p>
            <a:endParaRPr lang="en-US" baseline="0" dirty="0"/>
          </a:p>
          <a:p>
            <a:r>
              <a:rPr lang="en-US" b="1" baseline="0" dirty="0"/>
              <a:t>Info Bar at Bottom: </a:t>
            </a:r>
          </a:p>
          <a:p>
            <a:r>
              <a:rPr lang="en-US" baseline="0" dirty="0"/>
              <a:t>Enter the title of your presentation (Font: Calibri; Size: 18 </a:t>
            </a:r>
            <a:r>
              <a:rPr lang="en-US" baseline="0" dirty="0" err="1"/>
              <a:t>pt</a:t>
            </a:r>
            <a:r>
              <a:rPr lang="en-US" baseline="0" dirty="0"/>
              <a:t>, all lower case; Color: white) and Date (Font: Calibri; Size: 18 pt., small caps; Color: gray)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Copy and paste on each slide, with the exception</a:t>
            </a:r>
            <a:r>
              <a:rPr lang="en-US" baseline="0" dirty="0"/>
              <a:t> of slide 1.</a:t>
            </a:r>
          </a:p>
          <a:p>
            <a:endParaRPr lang="en-US" dirty="0">
              <a:solidFill>
                <a:srgbClr val="92D050"/>
              </a:solidFill>
            </a:endParaRPr>
          </a:p>
        </p:txBody>
      </p:sp>
      <p:sp>
        <p:nvSpPr>
          <p:cNvPr id="4" name="Slide Number Placeholder 3">
            <a:extLst>
              <a:ext uri="{FF2B5EF4-FFF2-40B4-BE49-F238E27FC236}">
                <a16:creationId xmlns:a16="http://schemas.microsoft.com/office/drawing/2014/main" id="{5F3BF320-D7BB-D410-42D3-C4C58E233FC4}"/>
              </a:ext>
            </a:extLst>
          </p:cNvPr>
          <p:cNvSpPr>
            <a:spLocks noGrp="1"/>
          </p:cNvSpPr>
          <p:nvPr>
            <p:ph type="sldNum" sz="quarter" idx="10"/>
          </p:nvPr>
        </p:nvSpPr>
        <p:spPr/>
        <p:txBody>
          <a:bodyPr/>
          <a:lstStyle/>
          <a:p>
            <a:fld id="{39D04B07-70A5-4E49-9DB6-306BA61BC46E}" type="slidenum">
              <a:rPr lang="en-US" smtClean="0"/>
              <a:t>10</a:t>
            </a:fld>
            <a:endParaRPr lang="en-US" dirty="0"/>
          </a:p>
        </p:txBody>
      </p:sp>
    </p:spTree>
    <p:extLst>
      <p:ext uri="{BB962C8B-B14F-4D97-AF65-F5344CB8AC3E}">
        <p14:creationId xmlns:p14="http://schemas.microsoft.com/office/powerpoint/2010/main" val="389273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4170-E9D5-A0C4-D8A0-CE093A560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130F3-2281-DF07-313A-CB6541FA7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B4BE6-5C14-66BC-7DC1-05E10768334A}"/>
              </a:ext>
            </a:extLst>
          </p:cNvPr>
          <p:cNvSpPr>
            <a:spLocks noGrp="1"/>
          </p:cNvSpPr>
          <p:nvPr>
            <p:ph type="body" idx="1"/>
          </p:nvPr>
        </p:nvSpPr>
        <p:spPr/>
        <p:txBody>
          <a:bodyPr/>
          <a:lstStyle/>
          <a:p>
            <a:r>
              <a:rPr lang="en-US" sz="1200" b="1" dirty="0">
                <a:solidFill>
                  <a:schemeClr val="tx1">
                    <a:lumMod val="65000"/>
                    <a:lumOff val="35000"/>
                  </a:schemeClr>
                </a:solidFill>
              </a:rPr>
              <a:t>Title: </a:t>
            </a:r>
          </a:p>
          <a:p>
            <a:r>
              <a:rPr lang="en-US" sz="1200" dirty="0">
                <a:solidFill>
                  <a:schemeClr val="tx1">
                    <a:lumMod val="65000"/>
                    <a:lumOff val="35000"/>
                  </a:schemeClr>
                </a:solidFill>
              </a:rPr>
              <a:t>Font: Calibri Light (Headings)</a:t>
            </a:r>
            <a:endParaRPr lang="en-US" sz="1200" baseline="0" dirty="0">
              <a:solidFill>
                <a:schemeClr val="tx1">
                  <a:lumMod val="65000"/>
                  <a:lumOff val="35000"/>
                </a:schemeClr>
              </a:solidFill>
            </a:endParaRPr>
          </a:p>
          <a:p>
            <a:r>
              <a:rPr lang="en-US" sz="1200" baseline="0" dirty="0">
                <a:solidFill>
                  <a:schemeClr val="tx1">
                    <a:lumMod val="65000"/>
                    <a:lumOff val="35000"/>
                  </a:schemeClr>
                </a:solidFill>
              </a:rPr>
              <a:t>Size: about 5</a:t>
            </a:r>
            <a:r>
              <a:rPr lang="en-US" sz="1200" dirty="0">
                <a:solidFill>
                  <a:schemeClr val="tx1">
                    <a:lumMod val="65000"/>
                    <a:lumOff val="35000"/>
                  </a:schemeClr>
                </a:solidFill>
              </a:rPr>
              <a:t>4+ pt.,</a:t>
            </a:r>
            <a:r>
              <a:rPr lang="en-US" sz="1200" baseline="0" dirty="0">
                <a:solidFill>
                  <a:schemeClr val="tx1">
                    <a:lumMod val="65000"/>
                    <a:lumOff val="35000"/>
                  </a:schemeClr>
                </a:solidFill>
              </a:rPr>
              <a:t> depending on length</a:t>
            </a:r>
          </a:p>
          <a:p>
            <a:r>
              <a:rPr lang="en-US" sz="1200" baseline="0" dirty="0">
                <a:solidFill>
                  <a:schemeClr val="tx1">
                    <a:lumMod val="65000"/>
                    <a:lumOff val="35000"/>
                  </a:schemeClr>
                </a:solidFill>
              </a:rPr>
              <a:t>	I use “AV” to increase the space between letters to as loose as possible.</a:t>
            </a:r>
          </a:p>
          <a:p>
            <a:endParaRPr lang="en-US" sz="1200" b="1" baseline="0" dirty="0">
              <a:solidFill>
                <a:schemeClr val="tx1">
                  <a:lumMod val="65000"/>
                  <a:lumOff val="35000"/>
                </a:schemeClr>
              </a:solidFill>
            </a:endParaRPr>
          </a:p>
          <a:p>
            <a:r>
              <a:rPr lang="en-US" sz="1200" b="1" baseline="0" dirty="0">
                <a:solidFill>
                  <a:schemeClr val="tx1">
                    <a:lumMod val="65000"/>
                    <a:lumOff val="35000"/>
                  </a:schemeClr>
                </a:solidFill>
              </a:rPr>
              <a:t>Section Content: </a:t>
            </a:r>
          </a:p>
          <a:p>
            <a:r>
              <a:rPr lang="en-US" dirty="0"/>
              <a:t>Font: Californian 20+ size, black </a:t>
            </a:r>
          </a:p>
          <a:p>
            <a:r>
              <a:rPr lang="en-US" dirty="0"/>
              <a:t>Color: Light</a:t>
            </a:r>
            <a:r>
              <a:rPr lang="en-US" baseline="0" dirty="0"/>
              <a:t> green/black/gray bullets (your preference) </a:t>
            </a:r>
          </a:p>
          <a:p>
            <a:endParaRPr lang="en-US" baseline="0" dirty="0"/>
          </a:p>
          <a:p>
            <a:r>
              <a:rPr lang="en-US" b="1" baseline="0" dirty="0"/>
              <a:t>Info Bar at Bottom: </a:t>
            </a:r>
          </a:p>
          <a:p>
            <a:r>
              <a:rPr lang="en-US" baseline="0" dirty="0"/>
              <a:t>Enter the title of your presentation (Font: Calibri; Size: 18 </a:t>
            </a:r>
            <a:r>
              <a:rPr lang="en-US" baseline="0" dirty="0" err="1"/>
              <a:t>pt</a:t>
            </a:r>
            <a:r>
              <a:rPr lang="en-US" baseline="0" dirty="0"/>
              <a:t>, all lower case; Color: white) and Date (Font: Calibri; Size: 18 pt., small caps; Color: gray)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Copy and paste on each slide, with the exception</a:t>
            </a:r>
            <a:r>
              <a:rPr lang="en-US" baseline="0" dirty="0"/>
              <a:t> of slide 1.</a:t>
            </a:r>
          </a:p>
          <a:p>
            <a:endParaRPr lang="en-US" dirty="0">
              <a:solidFill>
                <a:srgbClr val="92D050"/>
              </a:solidFill>
            </a:endParaRPr>
          </a:p>
        </p:txBody>
      </p:sp>
      <p:sp>
        <p:nvSpPr>
          <p:cNvPr id="4" name="Slide Number Placeholder 3">
            <a:extLst>
              <a:ext uri="{FF2B5EF4-FFF2-40B4-BE49-F238E27FC236}">
                <a16:creationId xmlns:a16="http://schemas.microsoft.com/office/drawing/2014/main" id="{537CB059-1AEE-387D-150B-C6A8A8535ACE}"/>
              </a:ext>
            </a:extLst>
          </p:cNvPr>
          <p:cNvSpPr>
            <a:spLocks noGrp="1"/>
          </p:cNvSpPr>
          <p:nvPr>
            <p:ph type="sldNum" sz="quarter" idx="10"/>
          </p:nvPr>
        </p:nvSpPr>
        <p:spPr/>
        <p:txBody>
          <a:bodyPr/>
          <a:lstStyle/>
          <a:p>
            <a:fld id="{39D04B07-70A5-4E49-9DB6-306BA61BC46E}" type="slidenum">
              <a:rPr lang="en-US" smtClean="0"/>
              <a:t>11</a:t>
            </a:fld>
            <a:endParaRPr lang="en-US" dirty="0"/>
          </a:p>
        </p:txBody>
      </p:sp>
    </p:spTree>
    <p:extLst>
      <p:ext uri="{BB962C8B-B14F-4D97-AF65-F5344CB8AC3E}">
        <p14:creationId xmlns:p14="http://schemas.microsoft.com/office/powerpoint/2010/main" val="89305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1BEF71-DE6C-4B51-996E-C16873494508}"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09259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C907A-E5C4-4BC9-A987-B35FB4E1DE0D}"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2901772299"/>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3E5AA-ED4C-4562-BD7A-D46F8C72EC33}"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292377792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0D0AA-E9FC-4E80-869B-6083C3F8986C}"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23898216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834644-291B-4EA6-A0B7-37F33914607B}"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66568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34670A-919C-4020-B5F1-88A1FD909537}" type="datetime1">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45433093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3C97B1-045A-4369-A317-ED6E050FBDA2}" type="datetime1">
              <a:rPr lang="en-US" smtClean="0"/>
              <a:t>5/29/2025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172737548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BC77E7-3EF4-4885-AB41-4F349F0B3866}" type="datetime1">
              <a:rPr lang="en-US" smtClean="0"/>
              <a:t>5/29/2025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3646595921"/>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4D8100-0AEB-4446-B602-5968B9779315}" type="datetime1">
              <a:rPr lang="en-US" smtClean="0"/>
              <a:t>5/29/2025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2788854937"/>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BF82DE1-B236-4520-9B91-2F686607261B}" type="datetime1">
              <a:rPr lang="en-US" smtClean="0"/>
              <a:t>5/29/2025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8B96DB-C5BB-48C9-8AB1-92DA957701DD}" type="slidenum">
              <a:rPr lang="en-US" smtClean="0"/>
              <a:t>‹#›</a:t>
            </a:fld>
            <a:endParaRPr lang="en-US" dirty="0"/>
          </a:p>
        </p:txBody>
      </p:sp>
    </p:spTree>
    <p:extLst>
      <p:ext uri="{BB962C8B-B14F-4D97-AF65-F5344CB8AC3E}">
        <p14:creationId xmlns:p14="http://schemas.microsoft.com/office/powerpoint/2010/main" val="2523805485"/>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E037DA-336F-439E-9E17-E36F5B0F3CF5}" type="datetime1">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2653285776"/>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2FA5630-1A63-4849-A3F8-0F42C3402C52}" type="datetime1">
              <a:rPr lang="en-US" smtClean="0"/>
              <a:t>5/29/2025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38B96DB-C5BB-48C9-8AB1-92DA957701DD}"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32269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spd="slow">
    <p:randomBar dir="vert"/>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4493231"/>
          </a:xfrm>
          <a:prstGeom prst="rect">
            <a:avLst/>
          </a:prstGeom>
        </p:spPr>
      </p:pic>
    </p:spTree>
    <p:extLst>
      <p:ext uri="{BB962C8B-B14F-4D97-AF65-F5344CB8AC3E}">
        <p14:creationId xmlns:p14="http://schemas.microsoft.com/office/powerpoint/2010/main" val="166163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BEF1-1AFA-C89E-5288-13747F6FB05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6DD454D-4D65-2215-3224-D6CD68276F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11180" y="1775461"/>
            <a:ext cx="6121639" cy="4509671"/>
          </a:xfrm>
          <a:prstGeom prst="rect">
            <a:avLst/>
          </a:prstGeom>
        </p:spPr>
      </p:pic>
      <p:sp>
        <p:nvSpPr>
          <p:cNvPr id="2" name="Title 1">
            <a:extLst>
              <a:ext uri="{FF2B5EF4-FFF2-40B4-BE49-F238E27FC236}">
                <a16:creationId xmlns:a16="http://schemas.microsoft.com/office/drawing/2014/main" id="{F11236B6-6C0E-DCD5-99D3-B3AF36984801}"/>
              </a:ext>
            </a:extLst>
          </p:cNvPr>
          <p:cNvSpPr>
            <a:spLocks noGrp="1"/>
          </p:cNvSpPr>
          <p:nvPr>
            <p:ph type="title"/>
          </p:nvPr>
        </p:nvSpPr>
        <p:spPr/>
        <p:txBody>
          <a:bodyPr>
            <a:normAutofit fontScale="90000"/>
          </a:bodyPr>
          <a:lstStyle/>
          <a:p>
            <a:pPr algn="ctr"/>
            <a:r>
              <a:rPr lang="en-US" sz="5400" spc="600" dirty="0">
                <a:solidFill>
                  <a:schemeClr val="tx1">
                    <a:lumMod val="65000"/>
                    <a:lumOff val="35000"/>
                  </a:schemeClr>
                </a:solidFill>
              </a:rPr>
              <a:t>FIRST LEVEL RENOVATION PLAN</a:t>
            </a:r>
            <a:br>
              <a:rPr lang="en-US" dirty="0">
                <a:solidFill>
                  <a:schemeClr val="tx1">
                    <a:lumMod val="65000"/>
                    <a:lumOff val="35000"/>
                  </a:schemeClr>
                </a:solidFill>
              </a:rPr>
            </a:br>
            <a:endParaRPr lang="en-US" sz="1300" dirty="0">
              <a:solidFill>
                <a:schemeClr val="tx1">
                  <a:lumMod val="65000"/>
                  <a:lumOff val="35000"/>
                </a:schemeClr>
              </a:solidFill>
            </a:endParaRPr>
          </a:p>
        </p:txBody>
      </p:sp>
      <p:sp>
        <p:nvSpPr>
          <p:cNvPr id="5" name="Rectangle 4">
            <a:extLst>
              <a:ext uri="{FF2B5EF4-FFF2-40B4-BE49-F238E27FC236}">
                <a16:creationId xmlns:a16="http://schemas.microsoft.com/office/drawing/2014/main" id="{199282B7-922C-2312-7637-844F2D2F67E0}"/>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3" name="Picture 2">
            <a:extLst>
              <a:ext uri="{FF2B5EF4-FFF2-40B4-BE49-F238E27FC236}">
                <a16:creationId xmlns:a16="http://schemas.microsoft.com/office/drawing/2014/main" id="{60721821-2323-10D4-25FB-23588B21D6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90023">
            <a:off x="8159870" y="5560631"/>
            <a:ext cx="1168224" cy="756155"/>
          </a:xfrm>
          <a:prstGeom prst="rect">
            <a:avLst/>
          </a:prstGeom>
        </p:spPr>
      </p:pic>
    </p:spTree>
    <p:extLst>
      <p:ext uri="{BB962C8B-B14F-4D97-AF65-F5344CB8AC3E}">
        <p14:creationId xmlns:p14="http://schemas.microsoft.com/office/powerpoint/2010/main" val="2570059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91A03-939E-9D7E-63E1-5826BFF884A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2E49C63-A374-9F56-7572-411D9117DB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11180" y="1775461"/>
            <a:ext cx="6121638" cy="4509671"/>
          </a:xfrm>
          <a:prstGeom prst="rect">
            <a:avLst/>
          </a:prstGeom>
        </p:spPr>
      </p:pic>
      <p:sp>
        <p:nvSpPr>
          <p:cNvPr id="2" name="Title 1">
            <a:extLst>
              <a:ext uri="{FF2B5EF4-FFF2-40B4-BE49-F238E27FC236}">
                <a16:creationId xmlns:a16="http://schemas.microsoft.com/office/drawing/2014/main" id="{EE62540F-CFF7-773C-B170-C5C190F4A7A4}"/>
              </a:ext>
            </a:extLst>
          </p:cNvPr>
          <p:cNvSpPr>
            <a:spLocks noGrp="1"/>
          </p:cNvSpPr>
          <p:nvPr>
            <p:ph type="title"/>
          </p:nvPr>
        </p:nvSpPr>
        <p:spPr/>
        <p:txBody>
          <a:bodyPr>
            <a:normAutofit fontScale="90000"/>
          </a:bodyPr>
          <a:lstStyle/>
          <a:p>
            <a:pPr algn="ctr"/>
            <a:r>
              <a:rPr lang="en-US" sz="5400" spc="600" dirty="0">
                <a:solidFill>
                  <a:schemeClr val="tx1">
                    <a:lumMod val="65000"/>
                    <a:lumOff val="35000"/>
                  </a:schemeClr>
                </a:solidFill>
              </a:rPr>
              <a:t>SECOND LEVEL RENOVATION PLAN</a:t>
            </a:r>
            <a:br>
              <a:rPr lang="en-US" dirty="0">
                <a:solidFill>
                  <a:schemeClr val="tx1">
                    <a:lumMod val="65000"/>
                    <a:lumOff val="35000"/>
                  </a:schemeClr>
                </a:solidFill>
              </a:rPr>
            </a:br>
            <a:endParaRPr lang="en-US" sz="1300" dirty="0">
              <a:solidFill>
                <a:schemeClr val="tx1">
                  <a:lumMod val="65000"/>
                  <a:lumOff val="35000"/>
                </a:schemeClr>
              </a:solidFill>
            </a:endParaRPr>
          </a:p>
        </p:txBody>
      </p:sp>
      <p:sp>
        <p:nvSpPr>
          <p:cNvPr id="5" name="Rectangle 4">
            <a:extLst>
              <a:ext uri="{FF2B5EF4-FFF2-40B4-BE49-F238E27FC236}">
                <a16:creationId xmlns:a16="http://schemas.microsoft.com/office/drawing/2014/main" id="{5FDF9E55-0F49-CC3D-C870-CEBA82730462}"/>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3" name="Picture 2">
            <a:extLst>
              <a:ext uri="{FF2B5EF4-FFF2-40B4-BE49-F238E27FC236}">
                <a16:creationId xmlns:a16="http://schemas.microsoft.com/office/drawing/2014/main" id="{4080D14E-1724-9E86-69F0-B360CE3297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90023">
            <a:off x="8159870" y="5560631"/>
            <a:ext cx="1168224" cy="756155"/>
          </a:xfrm>
          <a:prstGeom prst="rect">
            <a:avLst/>
          </a:prstGeom>
        </p:spPr>
      </p:pic>
    </p:spTree>
    <p:extLst>
      <p:ext uri="{BB962C8B-B14F-4D97-AF65-F5344CB8AC3E}">
        <p14:creationId xmlns:p14="http://schemas.microsoft.com/office/powerpoint/2010/main" val="2832358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98F23D-849A-651A-031A-CC0C59D817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609600"/>
            <a:ext cx="9143999" cy="5143499"/>
          </a:xfrm>
          <a:prstGeom prst="rect">
            <a:avLst/>
          </a:prstGeom>
        </p:spPr>
      </p:pic>
      <p:sp>
        <p:nvSpPr>
          <p:cNvPr id="3" name="Rectangle 2">
            <a:extLst>
              <a:ext uri="{FF2B5EF4-FFF2-40B4-BE49-F238E27FC236}">
                <a16:creationId xmlns:a16="http://schemas.microsoft.com/office/drawing/2014/main" id="{F588255C-629D-0E2F-6BA5-6FA9A929D099}"/>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2" name="Picture 1">
            <a:extLst>
              <a:ext uri="{FF2B5EF4-FFF2-40B4-BE49-F238E27FC236}">
                <a16:creationId xmlns:a16="http://schemas.microsoft.com/office/drawing/2014/main" id="{C853B0C5-E995-976A-AE47-0E256FEAA3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06702" y="5117469"/>
            <a:ext cx="937298" cy="581124"/>
          </a:xfrm>
          <a:prstGeom prst="rect">
            <a:avLst/>
          </a:prstGeom>
        </p:spPr>
      </p:pic>
    </p:spTree>
    <p:extLst>
      <p:ext uri="{BB962C8B-B14F-4D97-AF65-F5344CB8AC3E}">
        <p14:creationId xmlns:p14="http://schemas.microsoft.com/office/powerpoint/2010/main" val="759792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98F23D-849A-651A-031A-CC0C59D817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609600"/>
            <a:ext cx="9143999" cy="5143499"/>
          </a:xfrm>
          <a:prstGeom prst="rect">
            <a:avLst/>
          </a:prstGeom>
        </p:spPr>
      </p:pic>
      <p:sp>
        <p:nvSpPr>
          <p:cNvPr id="3" name="Rectangle 2">
            <a:extLst>
              <a:ext uri="{FF2B5EF4-FFF2-40B4-BE49-F238E27FC236}">
                <a16:creationId xmlns:a16="http://schemas.microsoft.com/office/drawing/2014/main" id="{F588255C-629D-0E2F-6BA5-6FA9A929D099}"/>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 </a:t>
            </a:r>
            <a:r>
              <a:rPr lang="en-US" cap="small" dirty="0">
                <a:solidFill>
                  <a:srgbClr val="FBAF41"/>
                </a:solidFill>
              </a:rPr>
              <a:t>10, 2025</a:t>
            </a:r>
          </a:p>
        </p:txBody>
      </p:sp>
      <p:pic>
        <p:nvPicPr>
          <p:cNvPr id="4" name="Picture 3">
            <a:extLst>
              <a:ext uri="{FF2B5EF4-FFF2-40B4-BE49-F238E27FC236}">
                <a16:creationId xmlns:a16="http://schemas.microsoft.com/office/drawing/2014/main" id="{D7CBCF64-E4BB-9DA3-3A5C-5523884E1F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06702" y="5117469"/>
            <a:ext cx="937298" cy="581124"/>
          </a:xfrm>
          <a:prstGeom prst="rect">
            <a:avLst/>
          </a:prstGeom>
        </p:spPr>
      </p:pic>
      <p:pic>
        <p:nvPicPr>
          <p:cNvPr id="2" name="Picture 1">
            <a:extLst>
              <a:ext uri="{FF2B5EF4-FFF2-40B4-BE49-F238E27FC236}">
                <a16:creationId xmlns:a16="http://schemas.microsoft.com/office/drawing/2014/main" id="{A6AB92FD-F13A-740D-61B7-6B8F4011DA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06703" y="5117469"/>
            <a:ext cx="937296" cy="581124"/>
          </a:xfrm>
          <a:prstGeom prst="rect">
            <a:avLst/>
          </a:prstGeom>
        </p:spPr>
      </p:pic>
    </p:spTree>
    <p:extLst>
      <p:ext uri="{BB962C8B-B14F-4D97-AF65-F5344CB8AC3E}">
        <p14:creationId xmlns:p14="http://schemas.microsoft.com/office/powerpoint/2010/main" val="266838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64F9-C149-1A11-7D2A-D0411BE5A40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D0CAE48-6E44-4B52-5BFC-D2A5A8A204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609600"/>
            <a:ext cx="9143998" cy="5143499"/>
          </a:xfrm>
          <a:prstGeom prst="rect">
            <a:avLst/>
          </a:prstGeom>
        </p:spPr>
      </p:pic>
      <p:sp>
        <p:nvSpPr>
          <p:cNvPr id="3" name="Rectangle 2">
            <a:extLst>
              <a:ext uri="{FF2B5EF4-FFF2-40B4-BE49-F238E27FC236}">
                <a16:creationId xmlns:a16="http://schemas.microsoft.com/office/drawing/2014/main" id="{02A30FEE-E9E9-63C3-0EB8-CE1A4E95F57D}"/>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 </a:t>
            </a:r>
            <a:r>
              <a:rPr lang="en-US" cap="small" dirty="0">
                <a:solidFill>
                  <a:srgbClr val="FBAF41"/>
                </a:solidFill>
              </a:rPr>
              <a:t>10, 2025</a:t>
            </a:r>
          </a:p>
        </p:txBody>
      </p:sp>
      <p:pic>
        <p:nvPicPr>
          <p:cNvPr id="4" name="Picture 3">
            <a:extLst>
              <a:ext uri="{FF2B5EF4-FFF2-40B4-BE49-F238E27FC236}">
                <a16:creationId xmlns:a16="http://schemas.microsoft.com/office/drawing/2014/main" id="{35C0A6D1-C390-4665-13AD-5304738B99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06702" y="5117469"/>
            <a:ext cx="937298" cy="581124"/>
          </a:xfrm>
          <a:prstGeom prst="rect">
            <a:avLst/>
          </a:prstGeom>
        </p:spPr>
      </p:pic>
      <p:pic>
        <p:nvPicPr>
          <p:cNvPr id="2" name="Picture 1">
            <a:extLst>
              <a:ext uri="{FF2B5EF4-FFF2-40B4-BE49-F238E27FC236}">
                <a16:creationId xmlns:a16="http://schemas.microsoft.com/office/drawing/2014/main" id="{11215B1E-2A92-0468-1439-EE3582DAFAF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06703" y="5117469"/>
            <a:ext cx="937296" cy="581124"/>
          </a:xfrm>
          <a:prstGeom prst="rect">
            <a:avLst/>
          </a:prstGeom>
        </p:spPr>
      </p:pic>
    </p:spTree>
    <p:extLst>
      <p:ext uri="{BB962C8B-B14F-4D97-AF65-F5344CB8AC3E}">
        <p14:creationId xmlns:p14="http://schemas.microsoft.com/office/powerpoint/2010/main" val="415504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5264E-505A-15C8-0DBD-EC8A3FFE058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B40D72F-9793-91CE-2BDB-BCE8ECDD42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609600"/>
            <a:ext cx="9143998" cy="5143498"/>
          </a:xfrm>
          <a:prstGeom prst="rect">
            <a:avLst/>
          </a:prstGeom>
        </p:spPr>
      </p:pic>
      <p:sp>
        <p:nvSpPr>
          <p:cNvPr id="3" name="Rectangle 2">
            <a:extLst>
              <a:ext uri="{FF2B5EF4-FFF2-40B4-BE49-F238E27FC236}">
                <a16:creationId xmlns:a16="http://schemas.microsoft.com/office/drawing/2014/main" id="{8C80CCE0-4C81-5D9D-4408-B47E4F2C656B}"/>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 </a:t>
            </a:r>
            <a:r>
              <a:rPr lang="en-US" cap="small" dirty="0">
                <a:solidFill>
                  <a:srgbClr val="FBAF41"/>
                </a:solidFill>
              </a:rPr>
              <a:t>10, 2025</a:t>
            </a:r>
          </a:p>
        </p:txBody>
      </p:sp>
      <p:pic>
        <p:nvPicPr>
          <p:cNvPr id="4" name="Picture 3">
            <a:extLst>
              <a:ext uri="{FF2B5EF4-FFF2-40B4-BE49-F238E27FC236}">
                <a16:creationId xmlns:a16="http://schemas.microsoft.com/office/drawing/2014/main" id="{60C5C5E5-1906-F979-C9AB-3FED0342F7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06702" y="5117469"/>
            <a:ext cx="937298" cy="581124"/>
          </a:xfrm>
          <a:prstGeom prst="rect">
            <a:avLst/>
          </a:prstGeom>
        </p:spPr>
      </p:pic>
      <p:pic>
        <p:nvPicPr>
          <p:cNvPr id="2" name="Picture 1">
            <a:extLst>
              <a:ext uri="{FF2B5EF4-FFF2-40B4-BE49-F238E27FC236}">
                <a16:creationId xmlns:a16="http://schemas.microsoft.com/office/drawing/2014/main" id="{F1207AD5-87B0-20D5-3A92-A1F3054163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06703" y="5117469"/>
            <a:ext cx="937296" cy="581124"/>
          </a:xfrm>
          <a:prstGeom prst="rect">
            <a:avLst/>
          </a:prstGeom>
        </p:spPr>
      </p:pic>
      <p:pic>
        <p:nvPicPr>
          <p:cNvPr id="5" name="Picture 4">
            <a:extLst>
              <a:ext uri="{FF2B5EF4-FFF2-40B4-BE49-F238E27FC236}">
                <a16:creationId xmlns:a16="http://schemas.microsoft.com/office/drawing/2014/main" id="{B8401E38-C5FF-9089-2B06-1C4DE581A0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06700" y="5117469"/>
            <a:ext cx="937298" cy="581124"/>
          </a:xfrm>
          <a:prstGeom prst="rect">
            <a:avLst/>
          </a:prstGeom>
        </p:spPr>
      </p:pic>
    </p:spTree>
    <p:extLst>
      <p:ext uri="{BB962C8B-B14F-4D97-AF65-F5344CB8AC3E}">
        <p14:creationId xmlns:p14="http://schemas.microsoft.com/office/powerpoint/2010/main" val="36808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98F23D-849A-651A-031A-CC0C59D817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609600"/>
            <a:ext cx="9144000" cy="5143500"/>
          </a:xfrm>
          <a:prstGeom prst="rect">
            <a:avLst/>
          </a:prstGeom>
        </p:spPr>
      </p:pic>
      <p:sp>
        <p:nvSpPr>
          <p:cNvPr id="3" name="Rectangle 2">
            <a:extLst>
              <a:ext uri="{FF2B5EF4-FFF2-40B4-BE49-F238E27FC236}">
                <a16:creationId xmlns:a16="http://schemas.microsoft.com/office/drawing/2014/main" id="{F588255C-629D-0E2F-6BA5-6FA9A929D099}"/>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9" name="Picture 8">
            <a:extLst>
              <a:ext uri="{FF2B5EF4-FFF2-40B4-BE49-F238E27FC236}">
                <a16:creationId xmlns:a16="http://schemas.microsoft.com/office/drawing/2014/main" id="{2B5245D1-0F3C-7563-96F0-A9E120FD11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06703" y="5117469"/>
            <a:ext cx="937296" cy="581124"/>
          </a:xfrm>
          <a:prstGeom prst="rect">
            <a:avLst/>
          </a:prstGeom>
        </p:spPr>
      </p:pic>
      <p:pic>
        <p:nvPicPr>
          <p:cNvPr id="2" name="Picture 1">
            <a:extLst>
              <a:ext uri="{FF2B5EF4-FFF2-40B4-BE49-F238E27FC236}">
                <a16:creationId xmlns:a16="http://schemas.microsoft.com/office/drawing/2014/main" id="{8B81687F-85C4-02FD-E634-073B9D731D4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06702" y="5117469"/>
            <a:ext cx="937298" cy="581124"/>
          </a:xfrm>
          <a:prstGeom prst="rect">
            <a:avLst/>
          </a:prstGeom>
        </p:spPr>
      </p:pic>
    </p:spTree>
    <p:extLst>
      <p:ext uri="{BB962C8B-B14F-4D97-AF65-F5344CB8AC3E}">
        <p14:creationId xmlns:p14="http://schemas.microsoft.com/office/powerpoint/2010/main" val="2602482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8255C-629D-0E2F-6BA5-6FA9A929D099}"/>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sp>
        <p:nvSpPr>
          <p:cNvPr id="5" name="Title 1">
            <a:extLst>
              <a:ext uri="{FF2B5EF4-FFF2-40B4-BE49-F238E27FC236}">
                <a16:creationId xmlns:a16="http://schemas.microsoft.com/office/drawing/2014/main" id="{BD69488B-3885-4E03-3753-EB65F68A09BC}"/>
              </a:ext>
            </a:extLst>
          </p:cNvPr>
          <p:cNvSpPr txBox="1">
            <a:spLocks/>
          </p:cNvSpPr>
          <p:nvPr/>
        </p:nvSpPr>
        <p:spPr>
          <a:xfrm>
            <a:off x="457200" y="286604"/>
            <a:ext cx="3657600" cy="169459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spc="600" dirty="0">
                <a:solidFill>
                  <a:schemeClr val="tx1">
                    <a:lumMod val="65000"/>
                    <a:lumOff val="35000"/>
                  </a:schemeClr>
                </a:solidFill>
              </a:rPr>
              <a:t>TOTAL PROJECT BUDGET</a:t>
            </a:r>
            <a:endParaRPr lang="en-US" sz="1000" dirty="0">
              <a:solidFill>
                <a:schemeClr val="tx1">
                  <a:lumMod val="65000"/>
                  <a:lumOff val="35000"/>
                </a:schemeClr>
              </a:solidFill>
            </a:endParaRPr>
          </a:p>
        </p:txBody>
      </p:sp>
      <p:pic>
        <p:nvPicPr>
          <p:cNvPr id="4" name="Picture 3">
            <a:extLst>
              <a:ext uri="{FF2B5EF4-FFF2-40B4-BE49-F238E27FC236}">
                <a16:creationId xmlns:a16="http://schemas.microsoft.com/office/drawing/2014/main" id="{C3D54826-2451-B20B-7745-9A3D99E06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7536"/>
            <a:ext cx="4724400" cy="6248988"/>
          </a:xfrm>
          <a:prstGeom prst="rect">
            <a:avLst/>
          </a:prstGeom>
        </p:spPr>
      </p:pic>
    </p:spTree>
    <p:extLst>
      <p:ext uri="{BB962C8B-B14F-4D97-AF65-F5344CB8AC3E}">
        <p14:creationId xmlns:p14="http://schemas.microsoft.com/office/powerpoint/2010/main" val="691380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8ABCC-DA4B-B0FB-30BF-0CED5BB5004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4E6F792-6526-37D6-C12B-9EDE3BA8A75F}"/>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sp>
        <p:nvSpPr>
          <p:cNvPr id="5" name="Title 1">
            <a:extLst>
              <a:ext uri="{FF2B5EF4-FFF2-40B4-BE49-F238E27FC236}">
                <a16:creationId xmlns:a16="http://schemas.microsoft.com/office/drawing/2014/main" id="{83C6323F-2927-B55B-BDBD-1B440510ADEA}"/>
              </a:ext>
            </a:extLst>
          </p:cNvPr>
          <p:cNvSpPr txBox="1">
            <a:spLocks/>
          </p:cNvSpPr>
          <p:nvPr/>
        </p:nvSpPr>
        <p:spPr>
          <a:xfrm>
            <a:off x="457200" y="286604"/>
            <a:ext cx="4267200" cy="169459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spc="600" dirty="0">
                <a:solidFill>
                  <a:schemeClr val="tx1">
                    <a:lumMod val="65000"/>
                    <a:lumOff val="35000"/>
                  </a:schemeClr>
                </a:solidFill>
              </a:rPr>
              <a:t>SCHEDULE</a:t>
            </a:r>
            <a:endParaRPr lang="en-US" sz="1000" dirty="0">
              <a:solidFill>
                <a:schemeClr val="tx1">
                  <a:lumMod val="65000"/>
                  <a:lumOff val="35000"/>
                </a:schemeClr>
              </a:solidFill>
            </a:endParaRPr>
          </a:p>
        </p:txBody>
      </p:sp>
      <p:pic>
        <p:nvPicPr>
          <p:cNvPr id="4" name="Picture 3">
            <a:extLst>
              <a:ext uri="{FF2B5EF4-FFF2-40B4-BE49-F238E27FC236}">
                <a16:creationId xmlns:a16="http://schemas.microsoft.com/office/drawing/2014/main" id="{49BB808A-EA48-5024-401A-3AE7B428DD38}"/>
              </a:ext>
            </a:extLst>
          </p:cNvPr>
          <p:cNvPicPr>
            <a:picLocks noChangeAspect="1"/>
          </p:cNvPicPr>
          <p:nvPr/>
        </p:nvPicPr>
        <p:blipFill>
          <a:blip r:embed="rId3"/>
          <a:stretch>
            <a:fillRect/>
          </a:stretch>
        </p:blipFill>
        <p:spPr>
          <a:xfrm>
            <a:off x="381000" y="1371600"/>
            <a:ext cx="8458200" cy="4481945"/>
          </a:xfrm>
          <a:prstGeom prst="rect">
            <a:avLst/>
          </a:prstGeom>
        </p:spPr>
      </p:pic>
    </p:spTree>
    <p:extLst>
      <p:ext uri="{BB962C8B-B14F-4D97-AF65-F5344CB8AC3E}">
        <p14:creationId xmlns:p14="http://schemas.microsoft.com/office/powerpoint/2010/main" val="2824998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BFBE45-3A14-BF61-CF2D-91D5BD4417F5}"/>
              </a:ext>
            </a:extLst>
          </p:cNvPr>
          <p:cNvPicPr>
            <a:picLocks noChangeAspect="1"/>
          </p:cNvPicPr>
          <p:nvPr/>
        </p:nvPicPr>
        <p:blipFill>
          <a:blip r:embed="rId3" cstate="print">
            <a:extLst>
              <a:ext uri="{28A0092B-C50C-407E-A947-70E740481C1C}">
                <a14:useLocalDpi xmlns:a14="http://schemas.microsoft.com/office/drawing/2010/main" val="0"/>
              </a:ext>
            </a:extLst>
          </a:blip>
          <a:srcRect l="9771" r="9771"/>
          <a:stretch/>
        </p:blipFill>
        <p:spPr>
          <a:xfrm>
            <a:off x="0" y="0"/>
            <a:ext cx="9144000" cy="6392779"/>
          </a:xfrm>
          <a:prstGeom prst="rect">
            <a:avLst/>
          </a:prstGeom>
        </p:spPr>
      </p:pic>
      <p:pic>
        <p:nvPicPr>
          <p:cNvPr id="6" name="Picture 5">
            <a:extLst>
              <a:ext uri="{FF2B5EF4-FFF2-40B4-BE49-F238E27FC236}">
                <a16:creationId xmlns:a16="http://schemas.microsoft.com/office/drawing/2014/main" id="{940A652C-3F3B-F844-4DA1-3947D186F7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667" y="5715000"/>
            <a:ext cx="1093193" cy="677779"/>
          </a:xfrm>
          <a:prstGeom prst="rect">
            <a:avLst/>
          </a:prstGeom>
        </p:spPr>
      </p:pic>
      <p:sp>
        <p:nvSpPr>
          <p:cNvPr id="7" name="Rectangle 6">
            <a:extLst>
              <a:ext uri="{FF2B5EF4-FFF2-40B4-BE49-F238E27FC236}">
                <a16:creationId xmlns:a16="http://schemas.microsoft.com/office/drawing/2014/main" id="{144DAEE1-3403-9AF6-A29F-FF2B97602C61}"/>
              </a:ext>
            </a:extLst>
          </p:cNvPr>
          <p:cNvSpPr/>
          <p:nvPr/>
        </p:nvSpPr>
        <p:spPr>
          <a:xfrm>
            <a:off x="0" y="-8021"/>
            <a:ext cx="9144000" cy="6392778"/>
          </a:xfrm>
          <a:prstGeom prst="rect">
            <a:avLst/>
          </a:prstGeom>
          <a:solidFill>
            <a:schemeClr val="bg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7200" dirty="0">
                <a:solidFill>
                  <a:schemeClr val="tx1">
                    <a:lumMod val="65000"/>
                    <a:lumOff val="35000"/>
                  </a:schemeClr>
                </a:solidFill>
                <a:latin typeface="Californian FB" panose="0207040306080B030204" pitchFamily="18" charset="0"/>
              </a:rPr>
              <a:t>QUESTIONS </a:t>
            </a:r>
            <a:r>
              <a:rPr lang="en-US" sz="7200" dirty="0">
                <a:solidFill>
                  <a:schemeClr val="tx1"/>
                </a:solidFill>
                <a:latin typeface="Californian FB" panose="0207040306080B030204" pitchFamily="18" charset="0"/>
              </a:rPr>
              <a:t>&amp;</a:t>
            </a:r>
            <a:br>
              <a:rPr lang="en-US" sz="7200" dirty="0">
                <a:solidFill>
                  <a:schemeClr val="tx1"/>
                </a:solidFill>
                <a:latin typeface="Californian FB" panose="0207040306080B030204" pitchFamily="18" charset="0"/>
              </a:rPr>
            </a:br>
            <a:r>
              <a:rPr lang="en-US" sz="7200" spc="600" dirty="0">
                <a:solidFill>
                  <a:schemeClr val="tx1"/>
                </a:solidFill>
                <a:latin typeface="Californian FB" panose="0207040306080B030204" pitchFamily="18" charset="0"/>
              </a:rPr>
              <a:t>COMMENTS</a:t>
            </a:r>
          </a:p>
        </p:txBody>
      </p:sp>
      <p:sp>
        <p:nvSpPr>
          <p:cNvPr id="3" name="Rectangle 2">
            <a:extLst>
              <a:ext uri="{FF2B5EF4-FFF2-40B4-BE49-F238E27FC236}">
                <a16:creationId xmlns:a16="http://schemas.microsoft.com/office/drawing/2014/main" id="{A7BA0A1D-8559-82D3-538F-7943F38B53A4}"/>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spTree>
    <p:extLst>
      <p:ext uri="{BB962C8B-B14F-4D97-AF65-F5344CB8AC3E}">
        <p14:creationId xmlns:p14="http://schemas.microsoft.com/office/powerpoint/2010/main" val="17950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F24D23-4192-50C8-65DD-D0D6C9AAA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507" y="5525337"/>
            <a:ext cx="1334586" cy="8862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386" y="223538"/>
            <a:ext cx="2761488" cy="2304288"/>
          </a:xfrm>
          <a:prstGeom prst="rect">
            <a:avLst/>
          </a:prstGeom>
        </p:spPr>
      </p:pic>
      <p:sp>
        <p:nvSpPr>
          <p:cNvPr id="2" name="Title 1"/>
          <p:cNvSpPr>
            <a:spLocks noGrp="1"/>
          </p:cNvSpPr>
          <p:nvPr>
            <p:ph type="ctrTitle"/>
          </p:nvPr>
        </p:nvSpPr>
        <p:spPr>
          <a:xfrm>
            <a:off x="0" y="699026"/>
            <a:ext cx="9144000" cy="3657600"/>
          </a:xfrm>
        </p:spPr>
        <p:txBody>
          <a:bodyPr>
            <a:normAutofit/>
          </a:bodyPr>
          <a:lstStyle/>
          <a:p>
            <a:pPr algn="ctr"/>
            <a:r>
              <a:rPr lang="en-US" sz="4400" spc="300" dirty="0">
                <a:solidFill>
                  <a:schemeClr val="tx1"/>
                </a:solidFill>
              </a:rPr>
              <a:t>NORTH AUGUSTA </a:t>
            </a:r>
            <a:br>
              <a:rPr lang="en-US" sz="4400" spc="300" dirty="0">
                <a:solidFill>
                  <a:schemeClr val="tx1"/>
                </a:solidFill>
              </a:rPr>
            </a:br>
            <a:r>
              <a:rPr lang="en-US" sz="4400" spc="300" dirty="0">
                <a:solidFill>
                  <a:schemeClr val="tx1"/>
                </a:solidFill>
              </a:rPr>
              <a:t>MIDDLE SCHOOL</a:t>
            </a:r>
            <a:endParaRPr lang="en-US" sz="4400" spc="300" dirty="0">
              <a:solidFill>
                <a:schemeClr val="tx1">
                  <a:lumMod val="65000"/>
                  <a:lumOff val="35000"/>
                </a:schemeClr>
              </a:solidFill>
            </a:endParaRPr>
          </a:p>
        </p:txBody>
      </p:sp>
      <p:sp>
        <p:nvSpPr>
          <p:cNvPr id="8" name="Subtitle 2"/>
          <p:cNvSpPr>
            <a:spLocks noGrp="1"/>
          </p:cNvSpPr>
          <p:nvPr>
            <p:ph type="subTitle" idx="1"/>
          </p:nvPr>
        </p:nvSpPr>
        <p:spPr>
          <a:xfrm>
            <a:off x="-76200" y="4724400"/>
            <a:ext cx="9090660" cy="1143000"/>
          </a:xfrm>
        </p:spPr>
        <p:txBody>
          <a:bodyPr>
            <a:normAutofit/>
          </a:bodyPr>
          <a:lstStyle/>
          <a:p>
            <a:pPr algn="ctr">
              <a:lnSpc>
                <a:spcPct val="100000"/>
              </a:lnSpc>
            </a:pPr>
            <a:r>
              <a:rPr lang="en-US" spc="0" dirty="0">
                <a:solidFill>
                  <a:srgbClr val="FBAF41"/>
                </a:solidFill>
              </a:rPr>
              <a:t>AIKEN COUNTY PUBLIC SCHOOL DISTRICT </a:t>
            </a:r>
            <a:r>
              <a:rPr lang="en-US" cap="small" spc="0" dirty="0">
                <a:solidFill>
                  <a:schemeClr val="tx1">
                    <a:lumMod val="65000"/>
                    <a:lumOff val="35000"/>
                  </a:schemeClr>
                </a:solidFill>
              </a:rPr>
              <a:t>June 10, 2025</a:t>
            </a:r>
            <a:endParaRPr lang="en-US" cap="small" dirty="0">
              <a:solidFill>
                <a:schemeClr val="tx1">
                  <a:lumMod val="65000"/>
                  <a:lumOff val="35000"/>
                </a:schemeClr>
              </a:solidFill>
            </a:endParaRPr>
          </a:p>
          <a:p>
            <a:endParaRPr lang="en-US" dirty="0"/>
          </a:p>
        </p:txBody>
      </p:sp>
      <p:pic>
        <p:nvPicPr>
          <p:cNvPr id="10" name="Picture 9">
            <a:extLst>
              <a:ext uri="{FF2B5EF4-FFF2-40B4-BE49-F238E27FC236}">
                <a16:creationId xmlns:a16="http://schemas.microsoft.com/office/drawing/2014/main" id="{470A8118-F47F-4E78-8B16-3F5F726149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8201" y="5459949"/>
            <a:ext cx="609600" cy="609600"/>
          </a:xfrm>
          <a:prstGeom prst="rect">
            <a:avLst/>
          </a:prstGeom>
        </p:spPr>
      </p:pic>
      <p:sp>
        <p:nvSpPr>
          <p:cNvPr id="4" name="Title 1">
            <a:extLst>
              <a:ext uri="{FF2B5EF4-FFF2-40B4-BE49-F238E27FC236}">
                <a16:creationId xmlns:a16="http://schemas.microsoft.com/office/drawing/2014/main" id="{536976C1-DD09-B73F-1A00-D73B3783E58B}"/>
              </a:ext>
            </a:extLst>
          </p:cNvPr>
          <p:cNvSpPr txBox="1">
            <a:spLocks/>
          </p:cNvSpPr>
          <p:nvPr/>
        </p:nvSpPr>
        <p:spPr>
          <a:xfrm>
            <a:off x="0" y="2271107"/>
            <a:ext cx="9144000" cy="7155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800" b="1" spc="300" dirty="0">
                <a:solidFill>
                  <a:schemeClr val="tx1"/>
                </a:solidFill>
              </a:rPr>
              <a:t>SCHEMATIC DESIGN SUMMARY</a:t>
            </a:r>
          </a:p>
        </p:txBody>
      </p:sp>
      <p:pic>
        <p:nvPicPr>
          <p:cNvPr id="6" name="Picture 5" descr="A blue and black logo&#10;&#10;AI-generated content may be incorrect.">
            <a:extLst>
              <a:ext uri="{FF2B5EF4-FFF2-40B4-BE49-F238E27FC236}">
                <a16:creationId xmlns:a16="http://schemas.microsoft.com/office/drawing/2014/main" id="{F41B02DA-C2C4-92FF-BB8F-B966E6EAA34E}"/>
              </a:ext>
            </a:extLst>
          </p:cNvPr>
          <p:cNvPicPr>
            <a:picLocks noChangeAspect="1"/>
          </p:cNvPicPr>
          <p:nvPr/>
        </p:nvPicPr>
        <p:blipFill>
          <a:blip r:embed="rId6">
            <a:extLst>
              <a:ext uri="{28A0092B-C50C-407E-A947-70E740481C1C}">
                <a14:useLocalDpi xmlns:a14="http://schemas.microsoft.com/office/drawing/2010/main" val="0"/>
              </a:ext>
            </a:extLst>
          </a:blip>
          <a:srcRect t="17991" b="17052"/>
          <a:stretch/>
        </p:blipFill>
        <p:spPr>
          <a:xfrm>
            <a:off x="7543800" y="5417437"/>
            <a:ext cx="1198205" cy="778321"/>
          </a:xfrm>
          <a:prstGeom prst="rect">
            <a:avLst/>
          </a:prstGeom>
        </p:spPr>
      </p:pic>
    </p:spTree>
    <p:extLst>
      <p:ext uri="{BB962C8B-B14F-4D97-AF65-F5344CB8AC3E}">
        <p14:creationId xmlns:p14="http://schemas.microsoft.com/office/powerpoint/2010/main" val="228367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FBE45-3A14-BF61-CF2D-91D5BD4417F5}"/>
              </a:ext>
            </a:extLst>
          </p:cNvPr>
          <p:cNvPicPr>
            <a:picLocks noChangeAspect="1"/>
          </p:cNvPicPr>
          <p:nvPr/>
        </p:nvPicPr>
        <p:blipFill>
          <a:blip r:embed="rId2" cstate="print">
            <a:extLst>
              <a:ext uri="{28A0092B-C50C-407E-A947-70E740481C1C}">
                <a14:useLocalDpi xmlns:a14="http://schemas.microsoft.com/office/drawing/2010/main" val="0"/>
              </a:ext>
            </a:extLst>
          </a:blip>
          <a:srcRect l="9771" r="9771"/>
          <a:stretch/>
        </p:blipFill>
        <p:spPr>
          <a:xfrm>
            <a:off x="0" y="0"/>
            <a:ext cx="9144000" cy="6392779"/>
          </a:xfrm>
          <a:prstGeom prst="rect">
            <a:avLst/>
          </a:prstGeom>
        </p:spPr>
      </p:pic>
      <p:sp>
        <p:nvSpPr>
          <p:cNvPr id="3" name="Rectangle 2">
            <a:extLst>
              <a:ext uri="{FF2B5EF4-FFF2-40B4-BE49-F238E27FC236}">
                <a16:creationId xmlns:a16="http://schemas.microsoft.com/office/drawing/2014/main" id="{F588255C-629D-0E2F-6BA5-6FA9A929D099}"/>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5" name="Picture 4">
            <a:extLst>
              <a:ext uri="{FF2B5EF4-FFF2-40B4-BE49-F238E27FC236}">
                <a16:creationId xmlns:a16="http://schemas.microsoft.com/office/drawing/2014/main" id="{940A652C-3F3B-F844-4DA1-3947D186F7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667" y="5715000"/>
            <a:ext cx="1093193" cy="677779"/>
          </a:xfrm>
          <a:prstGeom prst="rect">
            <a:avLst/>
          </a:prstGeom>
        </p:spPr>
      </p:pic>
    </p:spTree>
    <p:extLst>
      <p:ext uri="{BB962C8B-B14F-4D97-AF65-F5344CB8AC3E}">
        <p14:creationId xmlns:p14="http://schemas.microsoft.com/office/powerpoint/2010/main" val="176507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spc="600" dirty="0">
                <a:solidFill>
                  <a:schemeClr val="tx1">
                    <a:lumMod val="65000"/>
                    <a:lumOff val="35000"/>
                  </a:schemeClr>
                </a:solidFill>
              </a:rPr>
              <a:t>VISION STATEMENT</a:t>
            </a:r>
            <a:br>
              <a:rPr lang="en-US" dirty="0">
                <a:solidFill>
                  <a:schemeClr val="tx1">
                    <a:lumMod val="65000"/>
                    <a:lumOff val="35000"/>
                  </a:schemeClr>
                </a:solidFill>
              </a:rPr>
            </a:br>
            <a:endParaRPr lang="en-US" sz="1300" dirty="0">
              <a:solidFill>
                <a:schemeClr val="tx1">
                  <a:lumMod val="65000"/>
                  <a:lumOff val="35000"/>
                </a:schemeClr>
              </a:solidFill>
            </a:endParaRPr>
          </a:p>
        </p:txBody>
      </p:sp>
      <p:sp>
        <p:nvSpPr>
          <p:cNvPr id="3" name="Content Placeholder 2"/>
          <p:cNvSpPr>
            <a:spLocks noGrp="1"/>
          </p:cNvSpPr>
          <p:nvPr>
            <p:ph idx="1"/>
          </p:nvPr>
        </p:nvSpPr>
        <p:spPr>
          <a:xfrm>
            <a:off x="381000" y="1600200"/>
            <a:ext cx="8382000" cy="4663439"/>
          </a:xfrm>
        </p:spPr>
        <p:txBody>
          <a:bodyPr>
            <a:noAutofit/>
          </a:bodyPr>
          <a:lstStyle/>
          <a:p>
            <a:pPr marL="0" indent="0" algn="just" fontAlgn="base">
              <a:buNone/>
            </a:pPr>
            <a:endParaRPr lang="en-US" sz="1800" dirty="0">
              <a:latin typeface="Larsseit" pitchFamily="2" charset="0"/>
            </a:endParaRPr>
          </a:p>
          <a:p>
            <a:pPr marL="0" indent="0" algn="just" fontAlgn="base">
              <a:buNone/>
            </a:pPr>
            <a:r>
              <a:rPr lang="en-US" sz="1800" dirty="0">
                <a:latin typeface="Californian FB" panose="0207040306080B030204" pitchFamily="18" charset="0"/>
              </a:rPr>
              <a:t>The North Augusta Middle School Addition will have a </a:t>
            </a:r>
            <a:r>
              <a:rPr lang="en-US" sz="1800" b="1" i="1" dirty="0">
                <a:solidFill>
                  <a:srgbClr val="DCAD49"/>
                </a:solidFill>
                <a:latin typeface="Californian FB" panose="0207040306080B030204" pitchFamily="18" charset="0"/>
              </a:rPr>
              <a:t>clearly defined front entry </a:t>
            </a:r>
            <a:r>
              <a:rPr lang="en-US" sz="1800" dirty="0">
                <a:latin typeface="Californian FB" panose="0207040306080B030204" pitchFamily="18" charset="0"/>
              </a:rPr>
              <a:t>while providing </a:t>
            </a:r>
            <a:r>
              <a:rPr lang="en-US" sz="1800" b="1" i="1" dirty="0">
                <a:solidFill>
                  <a:srgbClr val="DCAD49"/>
                </a:solidFill>
                <a:latin typeface="Californian FB" panose="0207040306080B030204" pitchFamily="18" charset="0"/>
              </a:rPr>
              <a:t>modern, secure, and inspiring educational environments / outdoor learning spaces </a:t>
            </a:r>
            <a:r>
              <a:rPr lang="en-US" sz="1800" dirty="0">
                <a:latin typeface="Californian FB" panose="0207040306080B030204" pitchFamily="18" charset="0"/>
              </a:rPr>
              <a:t>that embody Jacket pride and support the diverse needs of students and staff. </a:t>
            </a:r>
          </a:p>
          <a:p>
            <a:pPr marL="0" indent="0" algn="just" fontAlgn="base">
              <a:buNone/>
            </a:pPr>
            <a:endParaRPr lang="en-US" sz="1800" dirty="0">
              <a:latin typeface="Californian FB" panose="0207040306080B030204" pitchFamily="18" charset="0"/>
            </a:endParaRPr>
          </a:p>
          <a:p>
            <a:pPr marL="0" indent="0" algn="just" fontAlgn="base">
              <a:buNone/>
            </a:pPr>
            <a:r>
              <a:rPr lang="en-US" sz="1800" dirty="0">
                <a:latin typeface="Californian FB" panose="0207040306080B030204" pitchFamily="18" charset="0"/>
              </a:rPr>
              <a:t>The new facility will feature </a:t>
            </a:r>
            <a:r>
              <a:rPr lang="en-US" sz="1800" b="1" i="1" dirty="0">
                <a:solidFill>
                  <a:srgbClr val="DCAD49"/>
                </a:solidFill>
                <a:latin typeface="Californian FB" panose="0207040306080B030204" pitchFamily="18" charset="0"/>
              </a:rPr>
              <a:t>flexible, well-lit classrooms</a:t>
            </a:r>
            <a:r>
              <a:rPr lang="en-US" sz="1800" i="1" dirty="0">
                <a:latin typeface="Californian FB" panose="0207040306080B030204" pitchFamily="18" charset="0"/>
              </a:rPr>
              <a:t> </a:t>
            </a:r>
            <a:r>
              <a:rPr lang="en-US" sz="1800" dirty="0">
                <a:latin typeface="Californian FB" panose="0207040306080B030204" pitchFamily="18" charset="0"/>
              </a:rPr>
              <a:t>with adaptable furniture, strategically placed common areas —including </a:t>
            </a:r>
            <a:r>
              <a:rPr lang="en-US" sz="1800" b="1" i="1" dirty="0">
                <a:solidFill>
                  <a:srgbClr val="DCAD49"/>
                </a:solidFill>
                <a:latin typeface="Californian FB" panose="0207040306080B030204" pitchFamily="18" charset="0"/>
              </a:rPr>
              <a:t>centralized administrative and collaborative hubs </a:t>
            </a:r>
            <a:r>
              <a:rPr lang="en-US" sz="1800" dirty="0">
                <a:latin typeface="Californian FB" panose="0207040306080B030204" pitchFamily="18" charset="0"/>
              </a:rPr>
              <a:t>—and improved circulation that ensures </a:t>
            </a:r>
            <a:r>
              <a:rPr lang="en-US" sz="1800" b="1" i="1" dirty="0">
                <a:solidFill>
                  <a:srgbClr val="DCAD49"/>
                </a:solidFill>
                <a:latin typeface="Californian FB" panose="0207040306080B030204" pitchFamily="18" charset="0"/>
              </a:rPr>
              <a:t>ease of movement and clear wayfinding</a:t>
            </a:r>
            <a:r>
              <a:rPr lang="en-US" sz="1800" dirty="0">
                <a:latin typeface="Californian FB" panose="0207040306080B030204" pitchFamily="18" charset="0"/>
              </a:rPr>
              <a:t>. It will also provide all academic spaces, including specialized areas for indoor athletics, performing arts, exploratory courses, and student support services.</a:t>
            </a:r>
          </a:p>
          <a:p>
            <a:pPr marL="0" indent="0" algn="just" fontAlgn="base">
              <a:buNone/>
            </a:pPr>
            <a:endParaRPr lang="en-US" sz="1800" dirty="0">
              <a:latin typeface="Californian FB" panose="0207040306080B030204" pitchFamily="18" charset="0"/>
            </a:endParaRPr>
          </a:p>
          <a:p>
            <a:pPr marL="0" indent="0" algn="just" fontAlgn="base">
              <a:buNone/>
            </a:pPr>
            <a:r>
              <a:rPr lang="en-US" sz="1800" dirty="0">
                <a:latin typeface="Californian FB" panose="0207040306080B030204" pitchFamily="18" charset="0"/>
              </a:rPr>
              <a:t>Additionally, the design will integrate </a:t>
            </a:r>
            <a:r>
              <a:rPr lang="en-US" sz="1800" b="1" i="1" dirty="0">
                <a:solidFill>
                  <a:srgbClr val="DCAD49"/>
                </a:solidFill>
                <a:latin typeface="Californian FB" panose="0207040306080B030204" pitchFamily="18" charset="0"/>
              </a:rPr>
              <a:t>modern mechanical / electrical systems and be forward-thinking to accommodate future growth</a:t>
            </a:r>
            <a:r>
              <a:rPr lang="en-US" sz="1800" dirty="0">
                <a:latin typeface="Californian FB" panose="0207040306080B030204" pitchFamily="18" charset="0"/>
              </a:rPr>
              <a:t>. The new building will be delivered on time and within budget to set a new standard of excellence for NAMS.</a:t>
            </a:r>
            <a:endParaRPr lang="en-US" sz="1400" b="1" dirty="0">
              <a:solidFill>
                <a:srgbClr val="DCAD49"/>
              </a:solidFill>
              <a:latin typeface="Californian FB" panose="0207040306080B030204" pitchFamily="18" charset="0"/>
            </a:endParaRPr>
          </a:p>
        </p:txBody>
      </p:sp>
      <p:sp>
        <p:nvSpPr>
          <p:cNvPr id="5" name="Rectangle 4"/>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spTree>
    <p:extLst>
      <p:ext uri="{BB962C8B-B14F-4D97-AF65-F5344CB8AC3E}">
        <p14:creationId xmlns:p14="http://schemas.microsoft.com/office/powerpoint/2010/main" val="2037983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spc="600" dirty="0">
                <a:solidFill>
                  <a:schemeClr val="tx1">
                    <a:lumMod val="65000"/>
                    <a:lumOff val="35000"/>
                  </a:schemeClr>
                </a:solidFill>
              </a:rPr>
              <a:t>PROJECT SITE</a:t>
            </a:r>
            <a:br>
              <a:rPr lang="en-US" dirty="0">
                <a:solidFill>
                  <a:schemeClr val="tx1">
                    <a:lumMod val="65000"/>
                    <a:lumOff val="35000"/>
                  </a:schemeClr>
                </a:solidFill>
              </a:rPr>
            </a:br>
            <a:endParaRPr lang="en-US" sz="1300" dirty="0">
              <a:solidFill>
                <a:schemeClr val="tx1">
                  <a:lumMod val="65000"/>
                  <a:lumOff val="35000"/>
                </a:schemeClr>
              </a:solidFill>
            </a:endParaRPr>
          </a:p>
        </p:txBody>
      </p:sp>
      <p:sp>
        <p:nvSpPr>
          <p:cNvPr id="5" name="Rectangle 4"/>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3" name="Picture 2">
            <a:extLst>
              <a:ext uri="{FF2B5EF4-FFF2-40B4-BE49-F238E27FC236}">
                <a16:creationId xmlns:a16="http://schemas.microsoft.com/office/drawing/2014/main" id="{E2EEBBAD-D185-9A77-DF44-C191C91C0827}"/>
              </a:ext>
            </a:extLst>
          </p:cNvPr>
          <p:cNvPicPr>
            <a:picLocks noChangeAspect="1"/>
          </p:cNvPicPr>
          <p:nvPr/>
        </p:nvPicPr>
        <p:blipFill>
          <a:blip r:embed="rId3" cstate="print">
            <a:extLst>
              <a:ext uri="{28A0092B-C50C-407E-A947-70E740481C1C}">
                <a14:useLocalDpi xmlns:a14="http://schemas.microsoft.com/office/drawing/2010/main" val="0"/>
              </a:ext>
            </a:extLst>
          </a:blip>
          <a:srcRect l="10164" r="9678"/>
          <a:stretch/>
        </p:blipFill>
        <p:spPr>
          <a:xfrm>
            <a:off x="822960" y="1737361"/>
            <a:ext cx="7543800" cy="4587238"/>
          </a:xfrm>
          <a:prstGeom prst="rect">
            <a:avLst/>
          </a:prstGeom>
        </p:spPr>
      </p:pic>
      <p:sp>
        <p:nvSpPr>
          <p:cNvPr id="6" name="Oval 5">
            <a:extLst>
              <a:ext uri="{FF2B5EF4-FFF2-40B4-BE49-F238E27FC236}">
                <a16:creationId xmlns:a16="http://schemas.microsoft.com/office/drawing/2014/main" id="{8AC55346-548B-5733-D1DA-0EF51000A478}"/>
              </a:ext>
            </a:extLst>
          </p:cNvPr>
          <p:cNvSpPr/>
          <p:nvPr/>
        </p:nvSpPr>
        <p:spPr>
          <a:xfrm>
            <a:off x="4114800" y="2971800"/>
            <a:ext cx="1190171" cy="1190171"/>
          </a:xfrm>
          <a:prstGeom prst="ellipse">
            <a:avLst/>
          </a:prstGeom>
          <a:solidFill>
            <a:srgbClr val="DCAD49">
              <a:alpha val="26000"/>
            </a:srgbClr>
          </a:solidFill>
          <a:ln w="50800">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3385607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1948F-E3A5-5A90-9EC5-35CFF43CA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D8BB9-DB4D-F2EE-F4BB-0DCA4DD73B80}"/>
              </a:ext>
            </a:extLst>
          </p:cNvPr>
          <p:cNvSpPr>
            <a:spLocks noGrp="1"/>
          </p:cNvSpPr>
          <p:nvPr>
            <p:ph type="title"/>
          </p:nvPr>
        </p:nvSpPr>
        <p:spPr/>
        <p:txBody>
          <a:bodyPr>
            <a:normAutofit/>
          </a:bodyPr>
          <a:lstStyle/>
          <a:p>
            <a:r>
              <a:rPr lang="en-US" sz="5400" spc="600" dirty="0">
                <a:solidFill>
                  <a:schemeClr val="tx1">
                    <a:lumMod val="65000"/>
                    <a:lumOff val="35000"/>
                  </a:schemeClr>
                </a:solidFill>
              </a:rPr>
              <a:t>PROJECT SITE</a:t>
            </a:r>
            <a:br>
              <a:rPr lang="en-US" dirty="0">
                <a:solidFill>
                  <a:schemeClr val="tx1">
                    <a:lumMod val="65000"/>
                    <a:lumOff val="35000"/>
                  </a:schemeClr>
                </a:solidFill>
              </a:rPr>
            </a:br>
            <a:endParaRPr lang="en-US" sz="1300" dirty="0">
              <a:solidFill>
                <a:schemeClr val="tx1">
                  <a:lumMod val="65000"/>
                  <a:lumOff val="35000"/>
                </a:schemeClr>
              </a:solidFill>
            </a:endParaRPr>
          </a:p>
        </p:txBody>
      </p:sp>
      <p:sp>
        <p:nvSpPr>
          <p:cNvPr id="5" name="Rectangle 4">
            <a:extLst>
              <a:ext uri="{FF2B5EF4-FFF2-40B4-BE49-F238E27FC236}">
                <a16:creationId xmlns:a16="http://schemas.microsoft.com/office/drawing/2014/main" id="{AE1BD47F-FC20-2FFF-B920-1D2DBABA39D6}"/>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4" name="Picture 3">
            <a:extLst>
              <a:ext uri="{FF2B5EF4-FFF2-40B4-BE49-F238E27FC236}">
                <a16:creationId xmlns:a16="http://schemas.microsoft.com/office/drawing/2014/main" id="{032F85E3-DDFB-70AE-53FA-0ACDEB94FDCC}"/>
              </a:ext>
            </a:extLst>
          </p:cNvPr>
          <p:cNvPicPr>
            <a:picLocks noChangeAspect="1"/>
          </p:cNvPicPr>
          <p:nvPr/>
        </p:nvPicPr>
        <p:blipFill>
          <a:blip r:embed="rId3" cstate="print">
            <a:extLst>
              <a:ext uri="{28A0092B-C50C-407E-A947-70E740481C1C}">
                <a14:useLocalDpi xmlns:a14="http://schemas.microsoft.com/office/drawing/2010/main" val="0"/>
              </a:ext>
            </a:extLst>
          </a:blip>
          <a:srcRect l="12271" t="2085" r="11021" b="21207"/>
          <a:stretch/>
        </p:blipFill>
        <p:spPr>
          <a:xfrm>
            <a:off x="892599" y="1905000"/>
            <a:ext cx="7483686" cy="4209574"/>
          </a:xfrm>
          <a:prstGeom prst="rect">
            <a:avLst/>
          </a:prstGeom>
        </p:spPr>
      </p:pic>
    </p:spTree>
    <p:extLst>
      <p:ext uri="{BB962C8B-B14F-4D97-AF65-F5344CB8AC3E}">
        <p14:creationId xmlns:p14="http://schemas.microsoft.com/office/powerpoint/2010/main" val="1825848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spc="600" dirty="0">
                <a:solidFill>
                  <a:schemeClr val="tx1">
                    <a:lumMod val="65000"/>
                    <a:lumOff val="35000"/>
                  </a:schemeClr>
                </a:solidFill>
              </a:rPr>
              <a:t>SITE PLAN</a:t>
            </a:r>
            <a:br>
              <a:rPr lang="en-US" dirty="0">
                <a:solidFill>
                  <a:schemeClr val="tx1">
                    <a:lumMod val="65000"/>
                    <a:lumOff val="35000"/>
                  </a:schemeClr>
                </a:solidFill>
              </a:rPr>
            </a:br>
            <a:endParaRPr lang="en-US" sz="1300" dirty="0">
              <a:solidFill>
                <a:schemeClr val="tx1">
                  <a:lumMod val="65000"/>
                  <a:lumOff val="35000"/>
                </a:schemeClr>
              </a:solidFill>
            </a:endParaRPr>
          </a:p>
        </p:txBody>
      </p:sp>
      <p:sp>
        <p:nvSpPr>
          <p:cNvPr id="5" name="Rectangle 4"/>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4" name="Picture 3">
            <a:extLst>
              <a:ext uri="{FF2B5EF4-FFF2-40B4-BE49-F238E27FC236}">
                <a16:creationId xmlns:a16="http://schemas.microsoft.com/office/drawing/2014/main" id="{75D599F2-1E00-BB78-43FA-210D6AD89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90023">
            <a:off x="8159870" y="5569165"/>
            <a:ext cx="1168224" cy="756155"/>
          </a:xfrm>
          <a:prstGeom prst="rect">
            <a:avLst/>
          </a:prstGeom>
        </p:spPr>
      </p:pic>
      <p:pic>
        <p:nvPicPr>
          <p:cNvPr id="3" name="Picture 2">
            <a:extLst>
              <a:ext uri="{FF2B5EF4-FFF2-40B4-BE49-F238E27FC236}">
                <a16:creationId xmlns:a16="http://schemas.microsoft.com/office/drawing/2014/main" id="{C846D248-D3AA-DA8C-4E99-3FC18124EC61}"/>
              </a:ext>
            </a:extLst>
          </p:cNvPr>
          <p:cNvPicPr>
            <a:picLocks noChangeAspect="1"/>
          </p:cNvPicPr>
          <p:nvPr/>
        </p:nvPicPr>
        <p:blipFill>
          <a:blip r:embed="rId4" cstate="print">
            <a:extLst>
              <a:ext uri="{28A0092B-C50C-407E-A947-70E740481C1C}">
                <a14:useLocalDpi xmlns:a14="http://schemas.microsoft.com/office/drawing/2010/main" val="0"/>
              </a:ext>
            </a:extLst>
          </a:blip>
          <a:srcRect t="6574" b="6574"/>
          <a:stretch/>
        </p:blipFill>
        <p:spPr>
          <a:xfrm>
            <a:off x="892599" y="1905000"/>
            <a:ext cx="7483686" cy="4209574"/>
          </a:xfrm>
          <a:prstGeom prst="rect">
            <a:avLst/>
          </a:prstGeom>
        </p:spPr>
      </p:pic>
    </p:spTree>
    <p:extLst>
      <p:ext uri="{BB962C8B-B14F-4D97-AF65-F5344CB8AC3E}">
        <p14:creationId xmlns:p14="http://schemas.microsoft.com/office/powerpoint/2010/main" val="3953301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print of a building&#10;&#10;AI-generated content may be incorrect.">
            <a:extLst>
              <a:ext uri="{FF2B5EF4-FFF2-40B4-BE49-F238E27FC236}">
                <a16:creationId xmlns:a16="http://schemas.microsoft.com/office/drawing/2014/main" id="{E99688DE-6E2B-3ED5-A892-F99AD064F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180" y="1775461"/>
            <a:ext cx="6121640" cy="4509672"/>
          </a:xfrm>
          <a:prstGeom prst="rect">
            <a:avLst/>
          </a:prstGeom>
        </p:spPr>
      </p:pic>
      <p:sp>
        <p:nvSpPr>
          <p:cNvPr id="2" name="Title 1"/>
          <p:cNvSpPr>
            <a:spLocks noGrp="1"/>
          </p:cNvSpPr>
          <p:nvPr>
            <p:ph type="title"/>
          </p:nvPr>
        </p:nvSpPr>
        <p:spPr/>
        <p:txBody>
          <a:bodyPr>
            <a:normAutofit/>
          </a:bodyPr>
          <a:lstStyle/>
          <a:p>
            <a:r>
              <a:rPr lang="en-US" sz="5400" spc="600" dirty="0">
                <a:solidFill>
                  <a:schemeClr val="tx1">
                    <a:lumMod val="65000"/>
                    <a:lumOff val="35000"/>
                  </a:schemeClr>
                </a:solidFill>
              </a:rPr>
              <a:t>GROUND LEVEL PLAN</a:t>
            </a:r>
            <a:br>
              <a:rPr lang="en-US" dirty="0">
                <a:solidFill>
                  <a:schemeClr val="tx1">
                    <a:lumMod val="65000"/>
                    <a:lumOff val="35000"/>
                  </a:schemeClr>
                </a:solidFill>
              </a:rPr>
            </a:br>
            <a:endParaRPr lang="en-US" sz="1300" dirty="0">
              <a:solidFill>
                <a:schemeClr val="tx1">
                  <a:lumMod val="65000"/>
                  <a:lumOff val="35000"/>
                </a:schemeClr>
              </a:solidFill>
            </a:endParaRPr>
          </a:p>
        </p:txBody>
      </p:sp>
      <p:sp>
        <p:nvSpPr>
          <p:cNvPr id="5" name="Rectangle 4"/>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8" name="Picture 7">
            <a:extLst>
              <a:ext uri="{FF2B5EF4-FFF2-40B4-BE49-F238E27FC236}">
                <a16:creationId xmlns:a16="http://schemas.microsoft.com/office/drawing/2014/main" id="{ED800239-570A-A0BA-BE80-125E63030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90023">
            <a:off x="8159870" y="5560631"/>
            <a:ext cx="1168224" cy="756155"/>
          </a:xfrm>
          <a:prstGeom prst="rect">
            <a:avLst/>
          </a:prstGeom>
        </p:spPr>
      </p:pic>
    </p:spTree>
    <p:extLst>
      <p:ext uri="{BB962C8B-B14F-4D97-AF65-F5344CB8AC3E}">
        <p14:creationId xmlns:p14="http://schemas.microsoft.com/office/powerpoint/2010/main" val="22092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1168F-5F9B-1F8F-30E1-E24DF8C3D68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F794544-CD2A-8AFB-5164-4C4CBB23DC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11180" y="1775461"/>
            <a:ext cx="6121639" cy="4509672"/>
          </a:xfrm>
          <a:prstGeom prst="rect">
            <a:avLst/>
          </a:prstGeom>
        </p:spPr>
      </p:pic>
      <p:sp>
        <p:nvSpPr>
          <p:cNvPr id="2" name="Title 1">
            <a:extLst>
              <a:ext uri="{FF2B5EF4-FFF2-40B4-BE49-F238E27FC236}">
                <a16:creationId xmlns:a16="http://schemas.microsoft.com/office/drawing/2014/main" id="{37308777-88CC-A4E4-15BE-CFC7443CA166}"/>
              </a:ext>
            </a:extLst>
          </p:cNvPr>
          <p:cNvSpPr>
            <a:spLocks noGrp="1"/>
          </p:cNvSpPr>
          <p:nvPr>
            <p:ph type="title"/>
          </p:nvPr>
        </p:nvSpPr>
        <p:spPr/>
        <p:txBody>
          <a:bodyPr>
            <a:normAutofit fontScale="90000"/>
          </a:bodyPr>
          <a:lstStyle/>
          <a:p>
            <a:pPr algn="ctr"/>
            <a:r>
              <a:rPr lang="en-US" sz="5400" spc="600" dirty="0">
                <a:solidFill>
                  <a:schemeClr val="tx1">
                    <a:lumMod val="65000"/>
                    <a:lumOff val="35000"/>
                  </a:schemeClr>
                </a:solidFill>
              </a:rPr>
              <a:t>FIRST LEVEL </a:t>
            </a:r>
            <a:br>
              <a:rPr lang="en-US" sz="5400" spc="600" dirty="0">
                <a:solidFill>
                  <a:schemeClr val="tx1">
                    <a:lumMod val="65000"/>
                    <a:lumOff val="35000"/>
                  </a:schemeClr>
                </a:solidFill>
              </a:rPr>
            </a:br>
            <a:r>
              <a:rPr lang="en-US" sz="5400" spc="600" dirty="0">
                <a:solidFill>
                  <a:schemeClr val="tx1">
                    <a:lumMod val="65000"/>
                    <a:lumOff val="35000"/>
                  </a:schemeClr>
                </a:solidFill>
              </a:rPr>
              <a:t>ADDITION PLAN</a:t>
            </a:r>
            <a:br>
              <a:rPr lang="en-US" dirty="0">
                <a:solidFill>
                  <a:schemeClr val="tx1">
                    <a:lumMod val="65000"/>
                    <a:lumOff val="35000"/>
                  </a:schemeClr>
                </a:solidFill>
              </a:rPr>
            </a:br>
            <a:endParaRPr lang="en-US" sz="1300" dirty="0">
              <a:solidFill>
                <a:schemeClr val="tx1">
                  <a:lumMod val="65000"/>
                  <a:lumOff val="35000"/>
                </a:schemeClr>
              </a:solidFill>
            </a:endParaRPr>
          </a:p>
        </p:txBody>
      </p:sp>
      <p:sp>
        <p:nvSpPr>
          <p:cNvPr id="5" name="Rectangle 4">
            <a:extLst>
              <a:ext uri="{FF2B5EF4-FFF2-40B4-BE49-F238E27FC236}">
                <a16:creationId xmlns:a16="http://schemas.microsoft.com/office/drawing/2014/main" id="{E5F59B70-CDE6-55B9-D875-9FEE7CAD596D}"/>
              </a:ext>
            </a:extLst>
          </p:cNvPr>
          <p:cNvSpPr/>
          <p:nvPr/>
        </p:nvSpPr>
        <p:spPr>
          <a:xfrm>
            <a:off x="0" y="6400800"/>
            <a:ext cx="9144000"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rgbClr val="FABE00"/>
                </a:solidFill>
              </a:rPr>
              <a:t>AIKEN COUNTY PUBLIC SCHOOL DISTRICT                                     </a:t>
            </a:r>
            <a:r>
              <a:rPr lang="en-US" dirty="0">
                <a:solidFill>
                  <a:schemeClr val="bg1"/>
                </a:solidFill>
              </a:rPr>
              <a:t>NAMS </a:t>
            </a:r>
            <a:r>
              <a:rPr lang="en-US" b="1" dirty="0">
                <a:solidFill>
                  <a:srgbClr val="92D050"/>
                </a:solidFill>
                <a:latin typeface="Calibri" panose="020F0502020204030204" pitchFamily="34" charset="0"/>
              </a:rPr>
              <a:t>|</a:t>
            </a:r>
            <a:r>
              <a:rPr lang="en-US" b="1" dirty="0">
                <a:solidFill>
                  <a:schemeClr val="bg1"/>
                </a:solidFill>
              </a:rPr>
              <a:t> </a:t>
            </a:r>
            <a:r>
              <a:rPr lang="en-US" b="1" cap="small" dirty="0">
                <a:solidFill>
                  <a:srgbClr val="FBAF41"/>
                </a:solidFill>
              </a:rPr>
              <a:t>June</a:t>
            </a:r>
            <a:r>
              <a:rPr lang="en-US" cap="small" dirty="0">
                <a:solidFill>
                  <a:srgbClr val="FBAF41"/>
                </a:solidFill>
              </a:rPr>
              <a:t> 10, 2025</a:t>
            </a:r>
          </a:p>
        </p:txBody>
      </p:sp>
      <p:pic>
        <p:nvPicPr>
          <p:cNvPr id="3" name="Picture 2">
            <a:extLst>
              <a:ext uri="{FF2B5EF4-FFF2-40B4-BE49-F238E27FC236}">
                <a16:creationId xmlns:a16="http://schemas.microsoft.com/office/drawing/2014/main" id="{227D9174-92B9-13B9-6AB8-DA41B27B8C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90023">
            <a:off x="8159870" y="5560631"/>
            <a:ext cx="1168224" cy="756155"/>
          </a:xfrm>
          <a:prstGeom prst="rect">
            <a:avLst/>
          </a:prstGeom>
        </p:spPr>
      </p:pic>
    </p:spTree>
    <p:extLst>
      <p:ext uri="{BB962C8B-B14F-4D97-AF65-F5344CB8AC3E}">
        <p14:creationId xmlns:p14="http://schemas.microsoft.com/office/powerpoint/2010/main" val="3509082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Retrospect">
  <a:themeElements>
    <a:clrScheme name="Custom 3">
      <a:dk1>
        <a:srgbClr val="000000"/>
      </a:dk1>
      <a:lt1>
        <a:sysClr val="window" lastClr="FFFFFF"/>
      </a:lt1>
      <a:dk2>
        <a:srgbClr val="008000"/>
      </a:dk2>
      <a:lt2>
        <a:srgbClr val="E2DFCC"/>
      </a:lt2>
      <a:accent1>
        <a:srgbClr val="50B461"/>
      </a:accent1>
      <a:accent2>
        <a:srgbClr val="36823F"/>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7088</TotalTime>
  <Words>1528</Words>
  <Application>Microsoft Office PowerPoint</Application>
  <PresentationFormat>On-screen Show (4:3)</PresentationFormat>
  <Paragraphs>163</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Californian FB</vt:lpstr>
      <vt:lpstr>Larsseit</vt:lpstr>
      <vt:lpstr>Retrospect</vt:lpstr>
      <vt:lpstr>PowerPoint Presentation</vt:lpstr>
      <vt:lpstr>NORTH AUGUSTA  MIDDLE SCHOOL</vt:lpstr>
      <vt:lpstr>PowerPoint Presentation</vt:lpstr>
      <vt:lpstr>VISION STATEMENT </vt:lpstr>
      <vt:lpstr>PROJECT SITE </vt:lpstr>
      <vt:lpstr>PROJECT SITE </vt:lpstr>
      <vt:lpstr>SITE PLAN </vt:lpstr>
      <vt:lpstr>GROUND LEVEL PLAN </vt:lpstr>
      <vt:lpstr>FIRST LEVEL  ADDITION PLAN </vt:lpstr>
      <vt:lpstr>FIRST LEVEL RENOVATION PLAN </vt:lpstr>
      <vt:lpstr>SECOND LEVEL RENOVATION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COMMENTS</vt:lpstr>
    </vt:vector>
  </TitlesOfParts>
  <Company>ACS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STUDY –  2015-16 BUDGET</dc:title>
  <dc:creator>Tray Traxler</dc:creator>
  <cp:lastModifiedBy>Justin Lucas</cp:lastModifiedBy>
  <cp:revision>288</cp:revision>
  <cp:lastPrinted>2024-08-02T14:48:16Z</cp:lastPrinted>
  <dcterms:created xsi:type="dcterms:W3CDTF">2015-01-14T14:07:42Z</dcterms:created>
  <dcterms:modified xsi:type="dcterms:W3CDTF">2025-05-29T19:52:50Z</dcterms:modified>
</cp:coreProperties>
</file>