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95"/>
    <p:restoredTop sz="94646"/>
  </p:normalViewPr>
  <p:slideViewPr>
    <p:cSldViewPr snapToGrid="0">
      <p:cViewPr varScale="1">
        <p:scale>
          <a:sx n="175" d="100"/>
          <a:sy n="175" d="100"/>
        </p:scale>
        <p:origin x="13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12C7-170E-1A4E-881F-F4BF55F34011}" type="datetimeFigureOut">
              <a:rPr lang="en-US" smtClean="0"/>
              <a:t>9/19/25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84ED-E980-FE41-BF9B-AA74778D0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25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12C7-170E-1A4E-881F-F4BF55F34011}" type="datetimeFigureOut">
              <a:rPr lang="en-US" smtClean="0"/>
              <a:t>9/19/25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84ED-E980-FE41-BF9B-AA74778D0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58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12C7-170E-1A4E-881F-F4BF55F34011}" type="datetimeFigureOut">
              <a:rPr lang="en-US" smtClean="0"/>
              <a:t>9/19/25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84ED-E980-FE41-BF9B-AA74778D0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9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12C7-170E-1A4E-881F-F4BF55F34011}" type="datetimeFigureOut">
              <a:rPr lang="en-US" smtClean="0"/>
              <a:t>9/19/25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84ED-E980-FE41-BF9B-AA74778D0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030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12C7-170E-1A4E-881F-F4BF55F34011}" type="datetimeFigureOut">
              <a:rPr lang="en-US" smtClean="0"/>
              <a:t>9/19/25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84ED-E980-FE41-BF9B-AA74778D0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35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12C7-170E-1A4E-881F-F4BF55F34011}" type="datetimeFigureOut">
              <a:rPr lang="en-US" smtClean="0"/>
              <a:t>9/19/25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84ED-E980-FE41-BF9B-AA74778D0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376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12C7-170E-1A4E-881F-F4BF55F34011}" type="datetimeFigureOut">
              <a:rPr lang="en-US" smtClean="0"/>
              <a:t>9/19/25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84ED-E980-FE41-BF9B-AA74778D0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48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12C7-170E-1A4E-881F-F4BF55F34011}" type="datetimeFigureOut">
              <a:rPr lang="en-US" smtClean="0"/>
              <a:t>9/19/25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84ED-E980-FE41-BF9B-AA74778D0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556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12C7-170E-1A4E-881F-F4BF55F34011}" type="datetimeFigureOut">
              <a:rPr lang="en-US" smtClean="0"/>
              <a:t>9/19/25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84ED-E980-FE41-BF9B-AA74778D0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17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12C7-170E-1A4E-881F-F4BF55F34011}" type="datetimeFigureOut">
              <a:rPr lang="en-US" smtClean="0"/>
              <a:t>9/19/25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84ED-E980-FE41-BF9B-AA74778D0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280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12C7-170E-1A4E-881F-F4BF55F34011}" type="datetimeFigureOut">
              <a:rPr lang="en-US" smtClean="0"/>
              <a:t>9/19/25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84ED-E980-FE41-BF9B-AA74778D0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38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B112C7-170E-1A4E-881F-F4BF55F34011}" type="datetimeFigureOut">
              <a:rPr lang="en-US" smtClean="0"/>
              <a:t>9/19/25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1B84ED-E980-FE41-BF9B-AA74778D0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258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for a school&#10;&#10;AI-generated content may be incorrect.">
            <a:extLst>
              <a:ext uri="{FF2B5EF4-FFF2-40B4-BE49-F238E27FC236}">
                <a16:creationId xmlns:a16="http://schemas.microsoft.com/office/drawing/2014/main" id="{7DF5E18B-ED0D-85AC-0780-F62FAE1848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57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64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school district&#10;&#10;AI-generated content may be incorrect.">
            <a:extLst>
              <a:ext uri="{FF2B5EF4-FFF2-40B4-BE49-F238E27FC236}">
                <a16:creationId xmlns:a16="http://schemas.microsoft.com/office/drawing/2014/main" id="{CD64E991-F145-7634-3548-E3D6970FCB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62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hool building with a bus parked in front of it&#10;&#10;AI-generated content may be incorrect.">
            <a:extLst>
              <a:ext uri="{FF2B5EF4-FFF2-40B4-BE49-F238E27FC236}">
                <a16:creationId xmlns:a16="http://schemas.microsoft.com/office/drawing/2014/main" id="{FE549346-C0FA-E1DD-B621-CC4B8C2CB5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05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outside of a school&#10;&#10;AI-generated content may be incorrect.">
            <a:extLst>
              <a:ext uri="{FF2B5EF4-FFF2-40B4-BE49-F238E27FC236}">
                <a16:creationId xmlns:a16="http://schemas.microsoft.com/office/drawing/2014/main" id="{0D1CEEF5-6C66-4AA2-0540-E4BAB8700C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60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hallway&#10;&#10;AI-generated content may be incorrect.">
            <a:extLst>
              <a:ext uri="{FF2B5EF4-FFF2-40B4-BE49-F238E27FC236}">
                <a16:creationId xmlns:a16="http://schemas.microsoft.com/office/drawing/2014/main" id="{E5758BE8-4B8F-3DD0-4CE0-A2716B6933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30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omen walking in front of a building&#10;&#10;AI-generated content may be incorrect.">
            <a:extLst>
              <a:ext uri="{FF2B5EF4-FFF2-40B4-BE49-F238E27FC236}">
                <a16:creationId xmlns:a16="http://schemas.microsoft.com/office/drawing/2014/main" id="{8D380B38-8CCD-118C-5B1E-338DB665F3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81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running on a track&#10;&#10;AI-generated content may be incorrect.">
            <a:extLst>
              <a:ext uri="{FF2B5EF4-FFF2-40B4-BE49-F238E27FC236}">
                <a16:creationId xmlns:a16="http://schemas.microsoft.com/office/drawing/2014/main" id="{B945D9A4-D3A1-2030-E101-0360454624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68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running on a track&#10;&#10;AI-generated content may be incorrect.">
            <a:extLst>
              <a:ext uri="{FF2B5EF4-FFF2-40B4-BE49-F238E27FC236}">
                <a16:creationId xmlns:a16="http://schemas.microsoft.com/office/drawing/2014/main" id="{E7292790-2B13-5E82-0A65-D79C4C7DC5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40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outside a school&#10;&#10;AI-generated content may be incorrect.">
            <a:extLst>
              <a:ext uri="{FF2B5EF4-FFF2-40B4-BE49-F238E27FC236}">
                <a16:creationId xmlns:a16="http://schemas.microsoft.com/office/drawing/2014/main" id="{32839DA4-E4F4-8D0E-A62D-F1EDB3048F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36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AI-generated content may be incorrect.">
            <a:extLst>
              <a:ext uri="{FF2B5EF4-FFF2-40B4-BE49-F238E27FC236}">
                <a16:creationId xmlns:a16="http://schemas.microsoft.com/office/drawing/2014/main" id="{2D27CCBD-1FE2-6C3E-4306-65482F9995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95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project schedule&#10;&#10;AI-generated content may be incorrect.">
            <a:extLst>
              <a:ext uri="{FF2B5EF4-FFF2-40B4-BE49-F238E27FC236}">
                <a16:creationId xmlns:a16="http://schemas.microsoft.com/office/drawing/2014/main" id="{A0633350-876F-E5BF-21A7-D5A3E87D3B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31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outside of a school&#10;&#10;AI-generated content may be incorrect.">
            <a:extLst>
              <a:ext uri="{FF2B5EF4-FFF2-40B4-BE49-F238E27FC236}">
                <a16:creationId xmlns:a16="http://schemas.microsoft.com/office/drawing/2014/main" id="{4C3F907C-B235-448A-0EED-D8C3DE8F00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52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text&#10;&#10;AI-generated content may be incorrect.">
            <a:extLst>
              <a:ext uri="{FF2B5EF4-FFF2-40B4-BE49-F238E27FC236}">
                <a16:creationId xmlns:a16="http://schemas.microsoft.com/office/drawing/2014/main" id="{C67F48D4-4D98-23D5-3F93-FDAC048BCA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15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for a program&#10;&#10;AI-generated content may be incorrect.">
            <a:extLst>
              <a:ext uri="{FF2B5EF4-FFF2-40B4-BE49-F238E27FC236}">
                <a16:creationId xmlns:a16="http://schemas.microsoft.com/office/drawing/2014/main" id="{08508BCA-2555-0D51-09A4-B1C7B62FD4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45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school district&#10;&#10;AI-generated content may be incorrect.">
            <a:extLst>
              <a:ext uri="{FF2B5EF4-FFF2-40B4-BE49-F238E27FC236}">
                <a16:creationId xmlns:a16="http://schemas.microsoft.com/office/drawing/2014/main" id="{0B6E3A92-3311-872B-1E98-7093A7B329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09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school district&#10;&#10;AI-generated content may be incorrect.">
            <a:extLst>
              <a:ext uri="{FF2B5EF4-FFF2-40B4-BE49-F238E27FC236}">
                <a16:creationId xmlns:a16="http://schemas.microsoft.com/office/drawing/2014/main" id="{283A486E-4F32-BE54-7B4B-EB81DBE7A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14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school&#10;&#10;AI-generated content may be incorrect.">
            <a:extLst>
              <a:ext uri="{FF2B5EF4-FFF2-40B4-BE49-F238E27FC236}">
                <a16:creationId xmlns:a16="http://schemas.microsoft.com/office/drawing/2014/main" id="{061410BC-FA2E-7B8D-A8C6-58E59DC711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247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school district&#10;&#10;AI-generated content may be incorrect.">
            <a:extLst>
              <a:ext uri="{FF2B5EF4-FFF2-40B4-BE49-F238E27FC236}">
                <a16:creationId xmlns:a16="http://schemas.microsoft.com/office/drawing/2014/main" id="{12FF128B-913C-2C26-2792-786D79591F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81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print of a school&#10;&#10;AI-generated content may be incorrect.">
            <a:extLst>
              <a:ext uri="{FF2B5EF4-FFF2-40B4-BE49-F238E27FC236}">
                <a16:creationId xmlns:a16="http://schemas.microsoft.com/office/drawing/2014/main" id="{3570498F-A5C2-A293-82ED-18773986F4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93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school&#10;&#10;AI-generated content may be incorrect.">
            <a:extLst>
              <a:ext uri="{FF2B5EF4-FFF2-40B4-BE49-F238E27FC236}">
                <a16:creationId xmlns:a16="http://schemas.microsoft.com/office/drawing/2014/main" id="{E5F27B98-64DD-A5F7-10DB-8AAEFB3933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02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7319</TotalTime>
  <Words>0</Words>
  <Application>Microsoft Macintosh PowerPoint</Application>
  <PresentationFormat>On-screen Show (4:3)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Tzara Harper</dc:creator>
  <cp:lastModifiedBy>Tzara Harper</cp:lastModifiedBy>
  <cp:revision>10</cp:revision>
  <dcterms:created xsi:type="dcterms:W3CDTF">2025-09-11T19:26:27Z</dcterms:created>
  <dcterms:modified xsi:type="dcterms:W3CDTF">2025-09-19T19:09:16Z</dcterms:modified>
</cp:coreProperties>
</file>