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4"/>
  </p:sldMasterIdLst>
  <p:notesMasterIdLst>
    <p:notesMasterId r:id="rId10"/>
  </p:notesMasterIdLst>
  <p:handoutMasterIdLst>
    <p:handoutMasterId r:id="rId11"/>
  </p:handoutMasterIdLst>
  <p:sldIdLst>
    <p:sldId id="693" r:id="rId5"/>
    <p:sldId id="940" r:id="rId6"/>
    <p:sldId id="942" r:id="rId7"/>
    <p:sldId id="941" r:id="rId8"/>
    <p:sldId id="868" r:id="rId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63A537"/>
    <a:srgbClr val="99CB38"/>
    <a:srgbClr val="000099"/>
    <a:srgbClr val="0000FF"/>
    <a:srgbClr val="3366FF"/>
    <a:srgbClr val="008000"/>
    <a:srgbClr val="BE5F59"/>
    <a:srgbClr val="4B8147"/>
    <a:srgbClr val="FF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595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/>
          <a:lstStyle>
            <a:lvl1pPr algn="r">
              <a:defRPr sz="1200"/>
            </a:lvl1pPr>
          </a:lstStyle>
          <a:p>
            <a:fld id="{3D7E318C-45AB-4135-ABCB-46D59D8CC806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 anchor="b"/>
          <a:lstStyle>
            <a:lvl1pPr algn="r">
              <a:defRPr sz="1200"/>
            </a:lvl1pPr>
          </a:lstStyle>
          <a:p>
            <a:fld id="{323F59F7-D568-44BB-AAF0-08289A88C5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/>
          <a:lstStyle>
            <a:lvl1pPr algn="r">
              <a:defRPr sz="1200"/>
            </a:lvl1pPr>
          </a:lstStyle>
          <a:p>
            <a:fld id="{298867A4-DEAC-4D46-A6D8-E634381C73E3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4" tIns="46574" rIns="93144" bIns="4657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44" tIns="46574" rIns="93144" bIns="4657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 anchor="b"/>
          <a:lstStyle>
            <a:lvl1pPr algn="r">
              <a:defRPr sz="1200"/>
            </a:lvl1pPr>
          </a:lstStyle>
          <a:p>
            <a:fld id="{39D04B07-70A5-4E49-9DB6-306BA61BC4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A563B-9D0D-488B-B1F8-9EDAC8B2B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3DE91-50E9-6D24-507D-66D5D64D6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6C43BF-8114-830E-0F38-CFA083AF2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DE45E-0E82-23E3-363C-0CA87A432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85750" algn="l"/>
                <a:tab pos="457200" algn="l"/>
              </a:tabLst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Arial" panose="020B0604020202020204" pitchFamily="34" charset="0"/>
              </a:rPr>
              <a:t>August 2024 Update: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85750" algn="l"/>
                <a:tab pos="457200" algn="l"/>
              </a:tabLst>
            </a:pPr>
            <a:endParaRPr lang="en-US" sz="1800">
              <a:effectLst/>
              <a:latin typeface="Avenir LT Std 55 Roman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85750" algn="l"/>
                <a:tab pos="457200" algn="l"/>
              </a:tabLst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Progress: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85750" algn="l"/>
                <a:tab pos="457200" algn="l"/>
              </a:tabLst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Slab prep with pour.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Installing Storm Drain along back retaining wall.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Visitor dugout footings poured and foundation block complete.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Under slab rough in complete.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Existing fence in neighbors’ yard a conflict to be discussed with ACPSD.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Still reviewing options on softball field and balls into the street.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8575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Arial" panose="020B0604020202020204" pitchFamily="34" charset="0"/>
              </a:rPr>
              <a:t>The project is within budget and on schedule.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85750" algn="l"/>
                <a:tab pos="457200" algn="l"/>
              </a:tabLst>
            </a:pPr>
            <a:endParaRPr lang="en-US" sz="12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A2294-6D84-85FC-B8B6-2A1B0B67E2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77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35ECA-9796-7EE0-D095-7BC985B43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53AE5-BBBB-9F7B-83BB-D95691692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7D4C9-7976-207D-4EEC-CFC2E0489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Dugout Rough-In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01EA7-BE81-8405-F8EC-EAD4C56AA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89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AA2F5-534C-756C-BDE2-8D5810AE8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BA733-029F-73ED-8E16-4C7A3D6A7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8AAB99-F536-7179-1353-5CECAB321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Retaining Wall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D96EB-09A4-73CA-049A-B58B73184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29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C253C-F1F6-4EC4-B3C5-ED0B78A71B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9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47EB-8116-45F6-8B11-A4B162AEFB8A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6201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F7F-6807-4A8F-A931-61A0E7554D5E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5338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27DD-1D09-4648-83F7-6D212662A3D1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47951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1A5-2F93-48CC-AA7E-6B50DBC3FD24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61466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A23A-5753-4BB3-8FEB-658D08CFA62F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56356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89-88B8-4294-933C-D03A7C610854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8703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9E43-3F19-4464-8ED8-BF77D1273DA4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9515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78C63-3A7D-442E-886A-B1BC4B5A89F5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5945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4AC8-23AC-4257-8B41-FCD02F05A4E9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892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D8661E4-FE41-41F1-96A1-453F020A094E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5816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D34-9A6B-4221-A665-E11910C51C70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72557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A8202F1-2E0B-4239-80FB-76DF0497E437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91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>
    <p:randomBar dir="vert"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48665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C2418-9FAE-7EA3-7B43-03C70BD76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5419-BD5C-3C69-923D-CDBE3BD8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/>
              <a:t>North Augusta High School</a:t>
            </a:r>
            <a:br>
              <a:rPr lang="en-US" sz="4400" b="1"/>
            </a:br>
            <a:r>
              <a:rPr lang="en-US" sz="4400"/>
              <a:t>Athletics Complex</a:t>
            </a:r>
            <a:endParaRPr lang="en-US" sz="4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9790E9-BEBA-583C-0277-BCB84D6430A8}"/>
              </a:ext>
            </a:extLst>
          </p:cNvPr>
          <p:cNvSpPr/>
          <p:nvPr/>
        </p:nvSpPr>
        <p:spPr>
          <a:xfrm>
            <a:off x="0" y="643787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>
                <a:solidFill>
                  <a:srgbClr val="FABE00"/>
                </a:solidFill>
              </a:rPr>
              <a:t>AIKEN COUNTY PUBLIC SCHOOL DISTRICT      </a:t>
            </a:r>
            <a:r>
              <a:rPr lang="en-US">
                <a:solidFill>
                  <a:schemeClr val="bg1"/>
                </a:solidFill>
              </a:rPr>
              <a:t>Construction Status Reports   </a:t>
            </a:r>
            <a:r>
              <a:rPr lang="en-US" b="1">
                <a:solidFill>
                  <a:srgbClr val="92D050"/>
                </a:solidFill>
              </a:rPr>
              <a:t> </a:t>
            </a:r>
            <a:r>
              <a:rPr lang="en-US" b="1">
                <a:solidFill>
                  <a:srgbClr val="FFC000"/>
                </a:solidFill>
                <a:cs typeface="Calibri Light" panose="020F0302020204030204" pitchFamily="34" charset="0"/>
              </a:rPr>
              <a:t>August 13, 2024 </a:t>
            </a:r>
            <a:endParaRPr lang="en-US" cap="small">
              <a:solidFill>
                <a:srgbClr val="FFC000"/>
              </a:solidFill>
              <a:cs typeface="Calibri Light" panose="020F030202020403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E26830C-1289-EEBD-9413-B642F4EFC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637896-06C3-AF42-9B46-0CFA605E9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7360"/>
            <a:ext cx="9144000" cy="45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8E709-3C9B-27E6-9B8F-CD342EE6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B7DBCF-5BAB-6CFF-650B-A2147FE5673A}"/>
              </a:ext>
            </a:extLst>
          </p:cNvPr>
          <p:cNvSpPr/>
          <p:nvPr/>
        </p:nvSpPr>
        <p:spPr>
          <a:xfrm>
            <a:off x="0" y="643787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>
                <a:solidFill>
                  <a:srgbClr val="FABE00"/>
                </a:solidFill>
              </a:rPr>
              <a:t>AIKEN COUNTY PUBLIC SCHOOL DISTRICT      </a:t>
            </a:r>
            <a:r>
              <a:rPr lang="en-US">
                <a:solidFill>
                  <a:schemeClr val="bg1"/>
                </a:solidFill>
              </a:rPr>
              <a:t>Construction Status Reports     </a:t>
            </a:r>
            <a:r>
              <a:rPr lang="en-US" b="1">
                <a:solidFill>
                  <a:srgbClr val="92D050"/>
                </a:solidFill>
              </a:rPr>
              <a:t> </a:t>
            </a:r>
            <a:r>
              <a:rPr lang="en-US" b="1">
                <a:solidFill>
                  <a:srgbClr val="FFC000"/>
                </a:solidFill>
                <a:cs typeface="Calibri Light" panose="020F0302020204030204" pitchFamily="34" charset="0"/>
              </a:rPr>
              <a:t>August 13, 2024</a:t>
            </a:r>
            <a:endParaRPr lang="en-US" cap="small">
              <a:solidFill>
                <a:srgbClr val="FFC000"/>
              </a:solidFill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8F1A01-96BA-8CAF-02D1-0EC771210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8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93F32-9BE1-78FA-19A4-4195D8CEF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3D17EF-A3FB-A3C1-6601-32516BFC29BA}"/>
              </a:ext>
            </a:extLst>
          </p:cNvPr>
          <p:cNvSpPr/>
          <p:nvPr/>
        </p:nvSpPr>
        <p:spPr>
          <a:xfrm>
            <a:off x="0" y="643787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>
                <a:solidFill>
                  <a:srgbClr val="FABE00"/>
                </a:solidFill>
              </a:rPr>
              <a:t>AIKEN COUNTY PUBLIC SCHOOL DISTRICT      </a:t>
            </a:r>
            <a:r>
              <a:rPr lang="en-US">
                <a:solidFill>
                  <a:schemeClr val="bg1"/>
                </a:solidFill>
              </a:rPr>
              <a:t>Construction Status Reports     </a:t>
            </a:r>
            <a:r>
              <a:rPr lang="en-US" b="1">
                <a:solidFill>
                  <a:srgbClr val="92D050"/>
                </a:solidFill>
              </a:rPr>
              <a:t> </a:t>
            </a:r>
            <a:r>
              <a:rPr lang="en-US" b="1">
                <a:solidFill>
                  <a:srgbClr val="FFC000"/>
                </a:solidFill>
                <a:cs typeface="Calibri Light" panose="020F0302020204030204" pitchFamily="34" charset="0"/>
              </a:rPr>
              <a:t>August 13, 2024</a:t>
            </a:r>
            <a:endParaRPr lang="en-US" cap="small">
              <a:solidFill>
                <a:srgbClr val="FFC000"/>
              </a:solidFill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E6A1F5-3A27-23BC-CEA0-98EFE09FA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3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48" y="2002412"/>
            <a:ext cx="7017104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5b7f39f-58c8-4f71-bcfd-cdf5ddd1158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31DA9B144D1A45AAF2A1666797B19E" ma:contentTypeVersion="17" ma:contentTypeDescription="Create a new document." ma:contentTypeScope="" ma:versionID="24344a841d7b7172fbb2157ca20b4e52">
  <xsd:schema xmlns:xsd="http://www.w3.org/2001/XMLSchema" xmlns:xs="http://www.w3.org/2001/XMLSchema" xmlns:p="http://schemas.microsoft.com/office/2006/metadata/properties" xmlns:ns3="d5b7f39f-58c8-4f71-bcfd-cdf5ddd11587" xmlns:ns4="37eda923-30b2-40bf-a2ed-48a3075d290a" targetNamespace="http://schemas.microsoft.com/office/2006/metadata/properties" ma:root="true" ma:fieldsID="e6a7ad0981b5729548bedb8e308dd488" ns3:_="" ns4:_="">
    <xsd:import namespace="d5b7f39f-58c8-4f71-bcfd-cdf5ddd11587"/>
    <xsd:import namespace="37eda923-30b2-40bf-a2ed-48a3075d29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7f39f-58c8-4f71-bcfd-cdf5ddd115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da923-30b2-40bf-a2ed-48a3075d290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8DB767-698C-4599-B3A9-C354156269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253602-A9E4-4AB9-9C98-C0034B7808C4}">
  <ds:schemaRefs>
    <ds:schemaRef ds:uri="37eda923-30b2-40bf-a2ed-48a3075d290a"/>
    <ds:schemaRef ds:uri="d5b7f39f-58c8-4f71-bcfd-cdf5ddd115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115BE72-623B-472F-B104-859CBFD0FE40}">
  <ds:schemaRefs>
    <ds:schemaRef ds:uri="37eda923-30b2-40bf-a2ed-48a3075d290a"/>
    <ds:schemaRef ds:uri="d5b7f39f-58c8-4f71-bcfd-cdf5ddd115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123</Words>
  <Application>Microsoft Office PowerPoint</Application>
  <PresentationFormat>On-screen Show (4:3)</PresentationFormat>
  <Paragraphs>23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Avenir LT Std 55 Roman</vt:lpstr>
      <vt:lpstr>Calibri</vt:lpstr>
      <vt:lpstr>Calibri Light</vt:lpstr>
      <vt:lpstr>Times New Roman</vt:lpstr>
      <vt:lpstr>Retrospect</vt:lpstr>
      <vt:lpstr>PowerPoint Presentation</vt:lpstr>
      <vt:lpstr>North Augusta High School Athletics Complex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DeeDee Washington</dc:creator>
  <cp:lastModifiedBy>Kim Chriswell</cp:lastModifiedBy>
  <cp:revision>2</cp:revision>
  <cp:lastPrinted>2024-04-15T14:17:34Z</cp:lastPrinted>
  <dcterms:modified xsi:type="dcterms:W3CDTF">2024-08-07T16:44:00Z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0x0101003831DA9B144D1A45AAF2A1666797B19E</vt:lpwstr>
  </property>
</Properties>
</file>