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6" r:id="rId3"/>
    <p:sldId id="433" r:id="rId4"/>
    <p:sldId id="435" r:id="rId5"/>
    <p:sldId id="436" r:id="rId6"/>
    <p:sldId id="439" r:id="rId7"/>
    <p:sldId id="441" r:id="rId8"/>
    <p:sldId id="444" r:id="rId9"/>
    <p:sldId id="445" r:id="rId10"/>
    <p:sldId id="447" r:id="rId11"/>
    <p:sldId id="448" r:id="rId12"/>
    <p:sldId id="459" r:id="rId13"/>
    <p:sldId id="450" r:id="rId14"/>
    <p:sldId id="434" r:id="rId15"/>
    <p:sldId id="454" r:id="rId16"/>
    <p:sldId id="455" r:id="rId17"/>
    <p:sldId id="456" r:id="rId18"/>
    <p:sldId id="451" r:id="rId19"/>
    <p:sldId id="453" r:id="rId20"/>
    <p:sldId id="461" r:id="rId21"/>
    <p:sldId id="458" r:id="rId22"/>
    <p:sldId id="288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5D529-58FC-4913-8599-C7CBFF3131F1}">
          <p14:sldIdLst>
            <p14:sldId id="256"/>
            <p14:sldId id="396"/>
            <p14:sldId id="433"/>
            <p14:sldId id="435"/>
            <p14:sldId id="436"/>
          </p14:sldIdLst>
        </p14:section>
        <p14:section name="Untitled Section" id="{A78B30E2-5C79-41AB-9C34-49E119BC038F}">
          <p14:sldIdLst>
            <p14:sldId id="439"/>
            <p14:sldId id="441"/>
            <p14:sldId id="444"/>
            <p14:sldId id="445"/>
            <p14:sldId id="447"/>
            <p14:sldId id="448"/>
            <p14:sldId id="459"/>
            <p14:sldId id="450"/>
            <p14:sldId id="434"/>
            <p14:sldId id="454"/>
            <p14:sldId id="455"/>
            <p14:sldId id="456"/>
            <p14:sldId id="451"/>
            <p14:sldId id="453"/>
            <p14:sldId id="461"/>
            <p14:sldId id="458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3DC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73CCA-D2BA-4352-BBF6-FEFA69626096}" v="694" dt="2025-02-10T17:07:3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83538" autoAdjust="0"/>
  </p:normalViewPr>
  <p:slideViewPr>
    <p:cSldViewPr>
      <p:cViewPr varScale="1">
        <p:scale>
          <a:sx n="98" d="100"/>
          <a:sy n="98" d="100"/>
        </p:scale>
        <p:origin x="407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ikenschools-my.sharepoint.com/personal/sminolfo_acpsd_net1/Documents/Desktop/Data%20for%20Division%20HR%20and%20Adm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ikenschools-my.sharepoint.com/personal/jhart_acpsd_net/Documents/Documents/Turnover/2018-2024%20Turnover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Employee Investigations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2020-2021</c:v>
                </c:pt>
                <c:pt idx="1">
                  <c:v>2021-2022</c:v>
                </c:pt>
                <c:pt idx="2">
                  <c:v>2022-2023</c:v>
                </c:pt>
                <c:pt idx="3">
                  <c:v>2023-2024</c:v>
                </c:pt>
                <c:pt idx="4">
                  <c:v>2024-2025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47</c:v>
                </c:pt>
                <c:pt idx="1">
                  <c:v>83</c:v>
                </c:pt>
                <c:pt idx="2">
                  <c:v>146</c:v>
                </c:pt>
                <c:pt idx="3">
                  <c:v>120</c:v>
                </c:pt>
                <c:pt idx="4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E-4ECE-9CAF-FC9517B6A2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5461808"/>
        <c:axId val="935458928"/>
      </c:barChart>
      <c:catAx>
        <c:axId val="935461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458928"/>
        <c:crosses val="autoZero"/>
        <c:auto val="1"/>
        <c:lblAlgn val="ctr"/>
        <c:lblOffset val="100"/>
        <c:noMultiLvlLbl val="0"/>
      </c:catAx>
      <c:valAx>
        <c:axId val="93545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46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Teacher Turnover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Teachers!$A$66:$A$71</c:f>
              <c:strCache>
                <c:ptCount val="6"/>
                <c:pt idx="0">
                  <c:v>18-19</c:v>
                </c:pt>
                <c:pt idx="1">
                  <c:v>19-20</c:v>
                </c:pt>
                <c:pt idx="2">
                  <c:v>20-21</c:v>
                </c:pt>
                <c:pt idx="3">
                  <c:v>21-22</c:v>
                </c:pt>
                <c:pt idx="4">
                  <c:v>22-23</c:v>
                </c:pt>
                <c:pt idx="5">
                  <c:v>23-24</c:v>
                </c:pt>
              </c:strCache>
            </c:strRef>
          </c:cat>
          <c:val>
            <c:numRef>
              <c:f>Teachers!$B$66:$B$71</c:f>
              <c:numCache>
                <c:formatCode>0%</c:formatCode>
                <c:ptCount val="6"/>
                <c:pt idx="0">
                  <c:v>0.19696858753752652</c:v>
                </c:pt>
                <c:pt idx="1">
                  <c:v>0.14653298745004559</c:v>
                </c:pt>
                <c:pt idx="2">
                  <c:v>0.1677677974909064</c:v>
                </c:pt>
                <c:pt idx="3">
                  <c:v>0.13781158219745462</c:v>
                </c:pt>
                <c:pt idx="4">
                  <c:v>0.16552154903185509</c:v>
                </c:pt>
                <c:pt idx="5">
                  <c:v>0.11614889448642597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FB-459A-84AD-C8F8A859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9571376"/>
        <c:axId val="1593748927"/>
      </c:lineChart>
      <c:catAx>
        <c:axId val="96957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748927"/>
        <c:crosses val="autoZero"/>
        <c:auto val="1"/>
        <c:lblAlgn val="ctr"/>
        <c:lblOffset val="100"/>
        <c:noMultiLvlLbl val="0"/>
      </c:catAx>
      <c:valAx>
        <c:axId val="1593748927"/>
        <c:scaling>
          <c:orientation val="minMax"/>
          <c:max val="0.2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957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1BCA0D-8D2E-441B-922E-9D9DF9D25A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92224-ED0F-45AE-B3B1-C2A7E0C68C1F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+mn-lt"/>
            </a:rPr>
            <a:t>Medical Leave Cases Managed:</a:t>
          </a:r>
        </a:p>
      </dgm:t>
    </dgm:pt>
    <dgm:pt modelId="{2C6062E9-6E74-4791-BB63-88B6BEFA065B}" type="parTrans" cxnId="{84A0690A-1373-403F-B973-45F3ACFEC80E}">
      <dgm:prSet/>
      <dgm:spPr/>
      <dgm:t>
        <a:bodyPr/>
        <a:lstStyle/>
        <a:p>
          <a:endParaRPr lang="en-US"/>
        </a:p>
      </dgm:t>
    </dgm:pt>
    <dgm:pt modelId="{63FB0171-26DF-4AAB-BA3C-628C69BF84F1}" type="sibTrans" cxnId="{84A0690A-1373-403F-B973-45F3ACFEC80E}">
      <dgm:prSet/>
      <dgm:spPr/>
      <dgm:t>
        <a:bodyPr/>
        <a:lstStyle/>
        <a:p>
          <a:endParaRPr lang="en-US"/>
        </a:p>
      </dgm:t>
    </dgm:pt>
    <dgm:pt modelId="{44783FE7-F3D4-4576-8578-748ED17D5E7C}">
      <dgm:prSet/>
      <dgm:spPr/>
      <dgm:t>
        <a:bodyPr/>
        <a:lstStyle/>
        <a:p>
          <a:r>
            <a:rPr lang="en-US" b="1" dirty="0">
              <a:latin typeface="+mn-lt"/>
            </a:rPr>
            <a:t>Workers Compensation Claims Managed</a:t>
          </a:r>
        </a:p>
      </dgm:t>
    </dgm:pt>
    <dgm:pt modelId="{95F876EB-D375-4FDC-B4B8-86B0108AB391}" type="parTrans" cxnId="{28ACF78A-6446-40AD-B007-39A7D3489E15}">
      <dgm:prSet/>
      <dgm:spPr/>
      <dgm:t>
        <a:bodyPr/>
        <a:lstStyle/>
        <a:p>
          <a:endParaRPr lang="en-US"/>
        </a:p>
      </dgm:t>
    </dgm:pt>
    <dgm:pt modelId="{90DD150E-384F-45B7-B9B0-6D9673B61764}" type="sibTrans" cxnId="{28ACF78A-6446-40AD-B007-39A7D3489E15}">
      <dgm:prSet/>
      <dgm:spPr/>
      <dgm:t>
        <a:bodyPr/>
        <a:lstStyle/>
        <a:p>
          <a:endParaRPr lang="en-US"/>
        </a:p>
      </dgm:t>
    </dgm:pt>
    <dgm:pt modelId="{7407923F-190A-48C9-9C01-72E22750E5F6}">
      <dgm:prSet/>
      <dgm:spPr/>
      <dgm:t>
        <a:bodyPr/>
        <a:lstStyle/>
        <a:p>
          <a:r>
            <a:rPr lang="en-US" b="1" dirty="0">
              <a:latin typeface="+mn-lt"/>
            </a:rPr>
            <a:t>Unemployment Costs</a:t>
          </a:r>
        </a:p>
      </dgm:t>
    </dgm:pt>
    <dgm:pt modelId="{B17EF2E7-EF6E-492F-A4DB-1647CB3C7E6A}" type="parTrans" cxnId="{8C8B4769-606B-49DC-BC0C-76954C70E942}">
      <dgm:prSet/>
      <dgm:spPr/>
      <dgm:t>
        <a:bodyPr/>
        <a:lstStyle/>
        <a:p>
          <a:endParaRPr lang="en-US"/>
        </a:p>
      </dgm:t>
    </dgm:pt>
    <dgm:pt modelId="{079A1C6C-B9CC-4AB4-8E61-4EA8C7542C0A}" type="sibTrans" cxnId="{8C8B4769-606B-49DC-BC0C-76954C70E942}">
      <dgm:prSet/>
      <dgm:spPr/>
      <dgm:t>
        <a:bodyPr/>
        <a:lstStyle/>
        <a:p>
          <a:endParaRPr lang="en-US"/>
        </a:p>
      </dgm:t>
    </dgm:pt>
    <dgm:pt modelId="{30B901EA-8F0F-4E43-AFCC-B6688836387E}">
      <dgm:prSet/>
      <dgm:spPr>
        <a:solidFill>
          <a:schemeClr val="accent1"/>
        </a:solidFill>
      </dgm:spPr>
      <dgm:t>
        <a:bodyPr/>
        <a:lstStyle/>
        <a:p>
          <a:r>
            <a:rPr lang="en-US" b="1" dirty="0">
              <a:latin typeface="+mj-lt"/>
            </a:rPr>
            <a:t>438</a:t>
          </a:r>
        </a:p>
      </dgm:t>
    </dgm:pt>
    <dgm:pt modelId="{4A5A1747-2F19-4E4E-9173-EDC33D09B80B}" type="parTrans" cxnId="{59C905D9-70EA-41E6-A486-CF894F9ABCFB}">
      <dgm:prSet/>
      <dgm:spPr/>
      <dgm:t>
        <a:bodyPr/>
        <a:lstStyle/>
        <a:p>
          <a:endParaRPr lang="en-US"/>
        </a:p>
      </dgm:t>
    </dgm:pt>
    <dgm:pt modelId="{54679444-0C43-4455-9DF5-214E92A5EFF1}" type="sibTrans" cxnId="{59C905D9-70EA-41E6-A486-CF894F9ABCFB}">
      <dgm:prSet/>
      <dgm:spPr/>
      <dgm:t>
        <a:bodyPr/>
        <a:lstStyle/>
        <a:p>
          <a:endParaRPr lang="en-US"/>
        </a:p>
      </dgm:t>
    </dgm:pt>
    <dgm:pt modelId="{AB2356B8-863B-4C5A-A37F-8F145A318CC8}">
      <dgm:prSet/>
      <dgm:spPr/>
      <dgm:t>
        <a:bodyPr/>
        <a:lstStyle/>
        <a:p>
          <a:r>
            <a:rPr lang="en-US" b="1" dirty="0">
              <a:latin typeface="+mj-lt"/>
            </a:rPr>
            <a:t>253</a:t>
          </a:r>
        </a:p>
      </dgm:t>
    </dgm:pt>
    <dgm:pt modelId="{0FDD8063-8039-45EA-B3C3-9BF84CE78855}" type="parTrans" cxnId="{0FD5F708-C765-4700-AE3C-283A8B9C8261}">
      <dgm:prSet/>
      <dgm:spPr/>
      <dgm:t>
        <a:bodyPr/>
        <a:lstStyle/>
        <a:p>
          <a:endParaRPr lang="en-US"/>
        </a:p>
      </dgm:t>
    </dgm:pt>
    <dgm:pt modelId="{5E41A52A-9FEE-497A-8562-21F2034614E3}" type="sibTrans" cxnId="{0FD5F708-C765-4700-AE3C-283A8B9C8261}">
      <dgm:prSet/>
      <dgm:spPr/>
      <dgm:t>
        <a:bodyPr/>
        <a:lstStyle/>
        <a:p>
          <a:endParaRPr lang="en-US"/>
        </a:p>
      </dgm:t>
    </dgm:pt>
    <dgm:pt modelId="{D770ECEB-0FA9-4296-BD1E-3D8803A1EE49}">
      <dgm:prSet/>
      <dgm:spPr/>
      <dgm:t>
        <a:bodyPr/>
        <a:lstStyle/>
        <a:p>
          <a:r>
            <a:rPr lang="en-US" b="1" dirty="0">
              <a:latin typeface="+mj-lt"/>
            </a:rPr>
            <a:t>Reduced From $168,000 to $33,000</a:t>
          </a:r>
        </a:p>
      </dgm:t>
    </dgm:pt>
    <dgm:pt modelId="{66FA1D65-6580-4DF6-8D54-B2EF0828EFD6}" type="parTrans" cxnId="{651794AF-77F5-4EF4-8431-31A43F903FB4}">
      <dgm:prSet/>
      <dgm:spPr/>
      <dgm:t>
        <a:bodyPr/>
        <a:lstStyle/>
        <a:p>
          <a:endParaRPr lang="en-US"/>
        </a:p>
      </dgm:t>
    </dgm:pt>
    <dgm:pt modelId="{7E2ED51C-8A61-4A1E-B041-6ED57CC410CF}" type="sibTrans" cxnId="{651794AF-77F5-4EF4-8431-31A43F903FB4}">
      <dgm:prSet/>
      <dgm:spPr/>
      <dgm:t>
        <a:bodyPr/>
        <a:lstStyle/>
        <a:p>
          <a:endParaRPr lang="en-US"/>
        </a:p>
      </dgm:t>
    </dgm:pt>
    <dgm:pt modelId="{C8634787-434C-42DB-B246-3945545C24E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>
              <a:latin typeface="+mj-lt"/>
            </a:rPr>
            <a:t>Accommodation Requests</a:t>
          </a:r>
        </a:p>
      </dgm:t>
    </dgm:pt>
    <dgm:pt modelId="{FD235140-D95A-41BF-848E-B3AB65C1ECFF}" type="parTrans" cxnId="{282152E0-D128-4987-B008-321A2F48AF45}">
      <dgm:prSet/>
      <dgm:spPr/>
      <dgm:t>
        <a:bodyPr/>
        <a:lstStyle/>
        <a:p>
          <a:endParaRPr lang="en-US"/>
        </a:p>
      </dgm:t>
    </dgm:pt>
    <dgm:pt modelId="{0483F2E9-C0B7-454B-9AA5-BB714D8DC312}" type="sibTrans" cxnId="{282152E0-D128-4987-B008-321A2F48AF45}">
      <dgm:prSet/>
      <dgm:spPr/>
      <dgm:t>
        <a:bodyPr/>
        <a:lstStyle/>
        <a:p>
          <a:endParaRPr lang="en-US"/>
        </a:p>
      </dgm:t>
    </dgm:pt>
    <dgm:pt modelId="{D5B9F428-060A-4C5D-B5F3-B5BB51CCCE3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>
              <a:latin typeface="+mj-lt"/>
            </a:rPr>
            <a:t>Affordable Care Act</a:t>
          </a:r>
        </a:p>
      </dgm:t>
    </dgm:pt>
    <dgm:pt modelId="{0B38A22D-DE8C-4C46-908F-49F7AFEF4370}" type="parTrans" cxnId="{2072BF53-A445-4B9A-9019-31606095C6D3}">
      <dgm:prSet/>
      <dgm:spPr/>
      <dgm:t>
        <a:bodyPr/>
        <a:lstStyle/>
        <a:p>
          <a:endParaRPr lang="en-US"/>
        </a:p>
      </dgm:t>
    </dgm:pt>
    <dgm:pt modelId="{63257302-6C46-4F8C-8D17-723CB5CC933B}" type="sibTrans" cxnId="{2072BF53-A445-4B9A-9019-31606095C6D3}">
      <dgm:prSet/>
      <dgm:spPr/>
      <dgm:t>
        <a:bodyPr/>
        <a:lstStyle/>
        <a:p>
          <a:endParaRPr lang="en-US"/>
        </a:p>
      </dgm:t>
    </dgm:pt>
    <dgm:pt modelId="{8D296B4B-1784-4315-8E8F-4C712FF5A05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b="1" dirty="0">
              <a:latin typeface="+mj-lt"/>
            </a:rPr>
            <a:t>Safety &amp; OSHA</a:t>
          </a:r>
        </a:p>
      </dgm:t>
    </dgm:pt>
    <dgm:pt modelId="{0A892DF0-3D5F-46B9-B160-233BA8536E36}" type="parTrans" cxnId="{A191B21F-96BC-47FF-AA5C-105EE3F84A87}">
      <dgm:prSet/>
      <dgm:spPr/>
      <dgm:t>
        <a:bodyPr/>
        <a:lstStyle/>
        <a:p>
          <a:endParaRPr lang="en-US"/>
        </a:p>
      </dgm:t>
    </dgm:pt>
    <dgm:pt modelId="{80E30A4D-9AA4-4BA2-A3F5-35CBF5E89A1A}" type="sibTrans" cxnId="{A191B21F-96BC-47FF-AA5C-105EE3F84A87}">
      <dgm:prSet/>
      <dgm:spPr/>
      <dgm:t>
        <a:bodyPr/>
        <a:lstStyle/>
        <a:p>
          <a:endParaRPr lang="en-US"/>
        </a:p>
      </dgm:t>
    </dgm:pt>
    <dgm:pt modelId="{5F8FD53A-87E6-4C41-9022-AAFEDF8227EE}" type="pres">
      <dgm:prSet presAssocID="{111BCA0D-8D2E-441B-922E-9D9DF9D25A4E}" presName="diagram" presStyleCnt="0">
        <dgm:presLayoutVars>
          <dgm:dir/>
          <dgm:resizeHandles val="exact"/>
        </dgm:presLayoutVars>
      </dgm:prSet>
      <dgm:spPr/>
    </dgm:pt>
    <dgm:pt modelId="{0418EEE5-C09A-4D8C-8BC5-BBC341232079}" type="pres">
      <dgm:prSet presAssocID="{DFE92224-ED0F-45AE-B3B1-C2A7E0C68C1F}" presName="node" presStyleLbl="node1" presStyleIdx="0" presStyleCnt="9">
        <dgm:presLayoutVars>
          <dgm:bulletEnabled val="1"/>
        </dgm:presLayoutVars>
      </dgm:prSet>
      <dgm:spPr/>
    </dgm:pt>
    <dgm:pt modelId="{8B753903-8483-4791-AB33-6E86ECC12D87}" type="pres">
      <dgm:prSet presAssocID="{63FB0171-26DF-4AAB-BA3C-628C69BF84F1}" presName="sibTrans" presStyleCnt="0"/>
      <dgm:spPr/>
    </dgm:pt>
    <dgm:pt modelId="{11003C74-EE11-4DB1-90F1-BD4B09D5A903}" type="pres">
      <dgm:prSet presAssocID="{44783FE7-F3D4-4576-8578-748ED17D5E7C}" presName="node" presStyleLbl="node1" presStyleIdx="1" presStyleCnt="9">
        <dgm:presLayoutVars>
          <dgm:bulletEnabled val="1"/>
        </dgm:presLayoutVars>
      </dgm:prSet>
      <dgm:spPr/>
    </dgm:pt>
    <dgm:pt modelId="{3AFF6F28-272A-457C-B3A6-CF6A0A412D22}" type="pres">
      <dgm:prSet presAssocID="{90DD150E-384F-45B7-B9B0-6D9673B61764}" presName="sibTrans" presStyleCnt="0"/>
      <dgm:spPr/>
    </dgm:pt>
    <dgm:pt modelId="{8D810B44-458D-48D9-9EF9-7B44D3EC76D9}" type="pres">
      <dgm:prSet presAssocID="{7407923F-190A-48C9-9C01-72E22750E5F6}" presName="node" presStyleLbl="node1" presStyleIdx="2" presStyleCnt="9">
        <dgm:presLayoutVars>
          <dgm:bulletEnabled val="1"/>
        </dgm:presLayoutVars>
      </dgm:prSet>
      <dgm:spPr/>
    </dgm:pt>
    <dgm:pt modelId="{6F63359D-1D80-4418-B033-7503EA136677}" type="pres">
      <dgm:prSet presAssocID="{079A1C6C-B9CC-4AB4-8E61-4EA8C7542C0A}" presName="sibTrans" presStyleCnt="0"/>
      <dgm:spPr/>
    </dgm:pt>
    <dgm:pt modelId="{258D8936-DC92-48F6-AB7F-DE99D2AE6EE7}" type="pres">
      <dgm:prSet presAssocID="{30B901EA-8F0F-4E43-AFCC-B6688836387E}" presName="node" presStyleLbl="node1" presStyleIdx="3" presStyleCnt="9">
        <dgm:presLayoutVars>
          <dgm:bulletEnabled val="1"/>
        </dgm:presLayoutVars>
      </dgm:prSet>
      <dgm:spPr/>
    </dgm:pt>
    <dgm:pt modelId="{95DF4102-5D58-4F34-9D39-AEA4AC08A39E}" type="pres">
      <dgm:prSet presAssocID="{54679444-0C43-4455-9DF5-214E92A5EFF1}" presName="sibTrans" presStyleCnt="0"/>
      <dgm:spPr/>
    </dgm:pt>
    <dgm:pt modelId="{9B17F245-FAD1-48A9-8C33-FDC0779BF124}" type="pres">
      <dgm:prSet presAssocID="{AB2356B8-863B-4C5A-A37F-8F145A318CC8}" presName="node" presStyleLbl="node1" presStyleIdx="4" presStyleCnt="9">
        <dgm:presLayoutVars>
          <dgm:bulletEnabled val="1"/>
        </dgm:presLayoutVars>
      </dgm:prSet>
      <dgm:spPr/>
    </dgm:pt>
    <dgm:pt modelId="{4A355BD6-D0DF-425B-AFA7-2C39319643F4}" type="pres">
      <dgm:prSet presAssocID="{5E41A52A-9FEE-497A-8562-21F2034614E3}" presName="sibTrans" presStyleCnt="0"/>
      <dgm:spPr/>
    </dgm:pt>
    <dgm:pt modelId="{90CC8697-3A4E-4C6C-9179-6DBB5070300D}" type="pres">
      <dgm:prSet presAssocID="{D770ECEB-0FA9-4296-BD1E-3D8803A1EE49}" presName="node" presStyleLbl="node1" presStyleIdx="5" presStyleCnt="9">
        <dgm:presLayoutVars>
          <dgm:bulletEnabled val="1"/>
        </dgm:presLayoutVars>
      </dgm:prSet>
      <dgm:spPr/>
    </dgm:pt>
    <dgm:pt modelId="{7BD23CB1-52C8-45DF-809A-C33B1DC05878}" type="pres">
      <dgm:prSet presAssocID="{7E2ED51C-8A61-4A1E-B041-6ED57CC410CF}" presName="sibTrans" presStyleCnt="0"/>
      <dgm:spPr/>
    </dgm:pt>
    <dgm:pt modelId="{C1941EA3-88F1-4FC2-BE98-D59835B5FF35}" type="pres">
      <dgm:prSet presAssocID="{C8634787-434C-42DB-B246-3945545C24E0}" presName="node" presStyleLbl="node1" presStyleIdx="6" presStyleCnt="9">
        <dgm:presLayoutVars>
          <dgm:bulletEnabled val="1"/>
        </dgm:presLayoutVars>
      </dgm:prSet>
      <dgm:spPr/>
    </dgm:pt>
    <dgm:pt modelId="{52DB1468-2F76-4DCA-B883-255BC374AF1C}" type="pres">
      <dgm:prSet presAssocID="{0483F2E9-C0B7-454B-9AA5-BB714D8DC312}" presName="sibTrans" presStyleCnt="0"/>
      <dgm:spPr/>
    </dgm:pt>
    <dgm:pt modelId="{19010F9F-DB89-4E53-B9B6-2D8C1CE49246}" type="pres">
      <dgm:prSet presAssocID="{D5B9F428-060A-4C5D-B5F3-B5BB51CCCE30}" presName="node" presStyleLbl="node1" presStyleIdx="7" presStyleCnt="9">
        <dgm:presLayoutVars>
          <dgm:bulletEnabled val="1"/>
        </dgm:presLayoutVars>
      </dgm:prSet>
      <dgm:spPr/>
    </dgm:pt>
    <dgm:pt modelId="{E276B8C0-CAD3-4701-868A-C06A24C969D1}" type="pres">
      <dgm:prSet presAssocID="{63257302-6C46-4F8C-8D17-723CB5CC933B}" presName="sibTrans" presStyleCnt="0"/>
      <dgm:spPr/>
    </dgm:pt>
    <dgm:pt modelId="{AAF84720-5528-4F0A-A162-D50BCAB3C6D4}" type="pres">
      <dgm:prSet presAssocID="{8D296B4B-1784-4315-8E8F-4C712FF5A058}" presName="node" presStyleLbl="node1" presStyleIdx="8" presStyleCnt="9">
        <dgm:presLayoutVars>
          <dgm:bulletEnabled val="1"/>
        </dgm:presLayoutVars>
      </dgm:prSet>
      <dgm:spPr/>
    </dgm:pt>
  </dgm:ptLst>
  <dgm:cxnLst>
    <dgm:cxn modelId="{60B85308-7D80-47D3-95BF-52BBC70F21B2}" type="presOf" srcId="{D770ECEB-0FA9-4296-BD1E-3D8803A1EE49}" destId="{90CC8697-3A4E-4C6C-9179-6DBB5070300D}" srcOrd="0" destOrd="0" presId="urn:microsoft.com/office/officeart/2005/8/layout/default"/>
    <dgm:cxn modelId="{0FD5F708-C765-4700-AE3C-283A8B9C8261}" srcId="{111BCA0D-8D2E-441B-922E-9D9DF9D25A4E}" destId="{AB2356B8-863B-4C5A-A37F-8F145A318CC8}" srcOrd="4" destOrd="0" parTransId="{0FDD8063-8039-45EA-B3C3-9BF84CE78855}" sibTransId="{5E41A52A-9FEE-497A-8562-21F2034614E3}"/>
    <dgm:cxn modelId="{84A0690A-1373-403F-B973-45F3ACFEC80E}" srcId="{111BCA0D-8D2E-441B-922E-9D9DF9D25A4E}" destId="{DFE92224-ED0F-45AE-B3B1-C2A7E0C68C1F}" srcOrd="0" destOrd="0" parTransId="{2C6062E9-6E74-4791-BB63-88B6BEFA065B}" sibTransId="{63FB0171-26DF-4AAB-BA3C-628C69BF84F1}"/>
    <dgm:cxn modelId="{92BFF413-4DD8-41DC-998D-2C96E7C84EBE}" type="presOf" srcId="{AB2356B8-863B-4C5A-A37F-8F145A318CC8}" destId="{9B17F245-FAD1-48A9-8C33-FDC0779BF124}" srcOrd="0" destOrd="0" presId="urn:microsoft.com/office/officeart/2005/8/layout/default"/>
    <dgm:cxn modelId="{A191B21F-96BC-47FF-AA5C-105EE3F84A87}" srcId="{111BCA0D-8D2E-441B-922E-9D9DF9D25A4E}" destId="{8D296B4B-1784-4315-8E8F-4C712FF5A058}" srcOrd="8" destOrd="0" parTransId="{0A892DF0-3D5F-46B9-B160-233BA8536E36}" sibTransId="{80E30A4D-9AA4-4BA2-A3F5-35CBF5E89A1A}"/>
    <dgm:cxn modelId="{8807D03A-D3C1-45B4-BEBC-093F7B4CD61E}" type="presOf" srcId="{8D296B4B-1784-4315-8E8F-4C712FF5A058}" destId="{AAF84720-5528-4F0A-A162-D50BCAB3C6D4}" srcOrd="0" destOrd="0" presId="urn:microsoft.com/office/officeart/2005/8/layout/default"/>
    <dgm:cxn modelId="{3D009F60-B38C-4B4D-B0A6-4AED7938D593}" type="presOf" srcId="{7407923F-190A-48C9-9C01-72E22750E5F6}" destId="{8D810B44-458D-48D9-9EF9-7B44D3EC76D9}" srcOrd="0" destOrd="0" presId="urn:microsoft.com/office/officeart/2005/8/layout/default"/>
    <dgm:cxn modelId="{8C8B4769-606B-49DC-BC0C-76954C70E942}" srcId="{111BCA0D-8D2E-441B-922E-9D9DF9D25A4E}" destId="{7407923F-190A-48C9-9C01-72E22750E5F6}" srcOrd="2" destOrd="0" parTransId="{B17EF2E7-EF6E-492F-A4DB-1647CB3C7E6A}" sibTransId="{079A1C6C-B9CC-4AB4-8E61-4EA8C7542C0A}"/>
    <dgm:cxn modelId="{9372EA4D-C743-4750-9EA4-16E80F2DF75B}" type="presOf" srcId="{111BCA0D-8D2E-441B-922E-9D9DF9D25A4E}" destId="{5F8FD53A-87E6-4C41-9022-AAFEDF8227EE}" srcOrd="0" destOrd="0" presId="urn:microsoft.com/office/officeart/2005/8/layout/default"/>
    <dgm:cxn modelId="{D979974E-995D-476F-86A0-E87031B15F8D}" type="presOf" srcId="{30B901EA-8F0F-4E43-AFCC-B6688836387E}" destId="{258D8936-DC92-48F6-AB7F-DE99D2AE6EE7}" srcOrd="0" destOrd="0" presId="urn:microsoft.com/office/officeart/2005/8/layout/default"/>
    <dgm:cxn modelId="{2072BF53-A445-4B9A-9019-31606095C6D3}" srcId="{111BCA0D-8D2E-441B-922E-9D9DF9D25A4E}" destId="{D5B9F428-060A-4C5D-B5F3-B5BB51CCCE30}" srcOrd="7" destOrd="0" parTransId="{0B38A22D-DE8C-4C46-908F-49F7AFEF4370}" sibTransId="{63257302-6C46-4F8C-8D17-723CB5CC933B}"/>
    <dgm:cxn modelId="{8A049575-2F1D-4984-BFE3-3934F115BEB9}" type="presOf" srcId="{44783FE7-F3D4-4576-8578-748ED17D5E7C}" destId="{11003C74-EE11-4DB1-90F1-BD4B09D5A903}" srcOrd="0" destOrd="0" presId="urn:microsoft.com/office/officeart/2005/8/layout/default"/>
    <dgm:cxn modelId="{148C3A82-1DBD-4D93-9075-87E104D1FDF5}" type="presOf" srcId="{DFE92224-ED0F-45AE-B3B1-C2A7E0C68C1F}" destId="{0418EEE5-C09A-4D8C-8BC5-BBC341232079}" srcOrd="0" destOrd="0" presId="urn:microsoft.com/office/officeart/2005/8/layout/default"/>
    <dgm:cxn modelId="{28ACF78A-6446-40AD-B007-39A7D3489E15}" srcId="{111BCA0D-8D2E-441B-922E-9D9DF9D25A4E}" destId="{44783FE7-F3D4-4576-8578-748ED17D5E7C}" srcOrd="1" destOrd="0" parTransId="{95F876EB-D375-4FDC-B4B8-86B0108AB391}" sibTransId="{90DD150E-384F-45B7-B9B0-6D9673B61764}"/>
    <dgm:cxn modelId="{DDD6548E-6B3A-436F-8CC0-94355C621F50}" type="presOf" srcId="{C8634787-434C-42DB-B246-3945545C24E0}" destId="{C1941EA3-88F1-4FC2-BE98-D59835B5FF35}" srcOrd="0" destOrd="0" presId="urn:microsoft.com/office/officeart/2005/8/layout/default"/>
    <dgm:cxn modelId="{651794AF-77F5-4EF4-8431-31A43F903FB4}" srcId="{111BCA0D-8D2E-441B-922E-9D9DF9D25A4E}" destId="{D770ECEB-0FA9-4296-BD1E-3D8803A1EE49}" srcOrd="5" destOrd="0" parTransId="{66FA1D65-6580-4DF6-8D54-B2EF0828EFD6}" sibTransId="{7E2ED51C-8A61-4A1E-B041-6ED57CC410CF}"/>
    <dgm:cxn modelId="{59C905D9-70EA-41E6-A486-CF894F9ABCFB}" srcId="{111BCA0D-8D2E-441B-922E-9D9DF9D25A4E}" destId="{30B901EA-8F0F-4E43-AFCC-B6688836387E}" srcOrd="3" destOrd="0" parTransId="{4A5A1747-2F19-4E4E-9173-EDC33D09B80B}" sibTransId="{54679444-0C43-4455-9DF5-214E92A5EFF1}"/>
    <dgm:cxn modelId="{282152E0-D128-4987-B008-321A2F48AF45}" srcId="{111BCA0D-8D2E-441B-922E-9D9DF9D25A4E}" destId="{C8634787-434C-42DB-B246-3945545C24E0}" srcOrd="6" destOrd="0" parTransId="{FD235140-D95A-41BF-848E-B3AB65C1ECFF}" sibTransId="{0483F2E9-C0B7-454B-9AA5-BB714D8DC312}"/>
    <dgm:cxn modelId="{F14704E5-EB1E-4D7A-9688-A4A5D80690AE}" type="presOf" srcId="{D5B9F428-060A-4C5D-B5F3-B5BB51CCCE30}" destId="{19010F9F-DB89-4E53-B9B6-2D8C1CE49246}" srcOrd="0" destOrd="0" presId="urn:microsoft.com/office/officeart/2005/8/layout/default"/>
    <dgm:cxn modelId="{B29197EF-DDCA-4146-8D44-A6543A457460}" type="presParOf" srcId="{5F8FD53A-87E6-4C41-9022-AAFEDF8227EE}" destId="{0418EEE5-C09A-4D8C-8BC5-BBC341232079}" srcOrd="0" destOrd="0" presId="urn:microsoft.com/office/officeart/2005/8/layout/default"/>
    <dgm:cxn modelId="{C14BA4DF-A7E3-4B3D-B654-B8AADEA6FEB8}" type="presParOf" srcId="{5F8FD53A-87E6-4C41-9022-AAFEDF8227EE}" destId="{8B753903-8483-4791-AB33-6E86ECC12D87}" srcOrd="1" destOrd="0" presId="urn:microsoft.com/office/officeart/2005/8/layout/default"/>
    <dgm:cxn modelId="{4B4C4BBC-CD8A-4129-981C-D7738ECA1DFB}" type="presParOf" srcId="{5F8FD53A-87E6-4C41-9022-AAFEDF8227EE}" destId="{11003C74-EE11-4DB1-90F1-BD4B09D5A903}" srcOrd="2" destOrd="0" presId="urn:microsoft.com/office/officeart/2005/8/layout/default"/>
    <dgm:cxn modelId="{0495B230-2E6E-4A9D-AFA3-F03233615A69}" type="presParOf" srcId="{5F8FD53A-87E6-4C41-9022-AAFEDF8227EE}" destId="{3AFF6F28-272A-457C-B3A6-CF6A0A412D22}" srcOrd="3" destOrd="0" presId="urn:microsoft.com/office/officeart/2005/8/layout/default"/>
    <dgm:cxn modelId="{2411F8A4-1C66-4149-A5B7-4B2AFF00C99C}" type="presParOf" srcId="{5F8FD53A-87E6-4C41-9022-AAFEDF8227EE}" destId="{8D810B44-458D-48D9-9EF9-7B44D3EC76D9}" srcOrd="4" destOrd="0" presId="urn:microsoft.com/office/officeart/2005/8/layout/default"/>
    <dgm:cxn modelId="{4DF63902-A8BE-402A-9038-FB92333B3F3A}" type="presParOf" srcId="{5F8FD53A-87E6-4C41-9022-AAFEDF8227EE}" destId="{6F63359D-1D80-4418-B033-7503EA136677}" srcOrd="5" destOrd="0" presId="urn:microsoft.com/office/officeart/2005/8/layout/default"/>
    <dgm:cxn modelId="{9F0B41CB-FAC6-4823-845A-27A84A561A09}" type="presParOf" srcId="{5F8FD53A-87E6-4C41-9022-AAFEDF8227EE}" destId="{258D8936-DC92-48F6-AB7F-DE99D2AE6EE7}" srcOrd="6" destOrd="0" presId="urn:microsoft.com/office/officeart/2005/8/layout/default"/>
    <dgm:cxn modelId="{46E49F06-F38A-448A-90D2-A18FAE469619}" type="presParOf" srcId="{5F8FD53A-87E6-4C41-9022-AAFEDF8227EE}" destId="{95DF4102-5D58-4F34-9D39-AEA4AC08A39E}" srcOrd="7" destOrd="0" presId="urn:microsoft.com/office/officeart/2005/8/layout/default"/>
    <dgm:cxn modelId="{A6E08A25-C87B-47BC-ABF4-78CDF8CF2A4F}" type="presParOf" srcId="{5F8FD53A-87E6-4C41-9022-AAFEDF8227EE}" destId="{9B17F245-FAD1-48A9-8C33-FDC0779BF124}" srcOrd="8" destOrd="0" presId="urn:microsoft.com/office/officeart/2005/8/layout/default"/>
    <dgm:cxn modelId="{EE112943-480D-4499-9CE8-DFAEE557928E}" type="presParOf" srcId="{5F8FD53A-87E6-4C41-9022-AAFEDF8227EE}" destId="{4A355BD6-D0DF-425B-AFA7-2C39319643F4}" srcOrd="9" destOrd="0" presId="urn:microsoft.com/office/officeart/2005/8/layout/default"/>
    <dgm:cxn modelId="{8CC1C766-4DEE-4334-AC41-36A4985A91DD}" type="presParOf" srcId="{5F8FD53A-87E6-4C41-9022-AAFEDF8227EE}" destId="{90CC8697-3A4E-4C6C-9179-6DBB5070300D}" srcOrd="10" destOrd="0" presId="urn:microsoft.com/office/officeart/2005/8/layout/default"/>
    <dgm:cxn modelId="{15AD58A9-A85D-485A-9B38-BFC330C58A8F}" type="presParOf" srcId="{5F8FD53A-87E6-4C41-9022-AAFEDF8227EE}" destId="{7BD23CB1-52C8-45DF-809A-C33B1DC05878}" srcOrd="11" destOrd="0" presId="urn:microsoft.com/office/officeart/2005/8/layout/default"/>
    <dgm:cxn modelId="{E805467A-D2A6-48E3-8C81-4375AA51B1AB}" type="presParOf" srcId="{5F8FD53A-87E6-4C41-9022-AAFEDF8227EE}" destId="{C1941EA3-88F1-4FC2-BE98-D59835B5FF35}" srcOrd="12" destOrd="0" presId="urn:microsoft.com/office/officeart/2005/8/layout/default"/>
    <dgm:cxn modelId="{15D36037-9FDF-45A7-8055-008ABAD17C12}" type="presParOf" srcId="{5F8FD53A-87E6-4C41-9022-AAFEDF8227EE}" destId="{52DB1468-2F76-4DCA-B883-255BC374AF1C}" srcOrd="13" destOrd="0" presId="urn:microsoft.com/office/officeart/2005/8/layout/default"/>
    <dgm:cxn modelId="{D1B2B3C9-8111-4F11-8816-AFD752A959C9}" type="presParOf" srcId="{5F8FD53A-87E6-4C41-9022-AAFEDF8227EE}" destId="{19010F9F-DB89-4E53-B9B6-2D8C1CE49246}" srcOrd="14" destOrd="0" presId="urn:microsoft.com/office/officeart/2005/8/layout/default"/>
    <dgm:cxn modelId="{271DCAC0-9910-4763-B1A1-6FFE9773C613}" type="presParOf" srcId="{5F8FD53A-87E6-4C41-9022-AAFEDF8227EE}" destId="{E276B8C0-CAD3-4701-868A-C06A24C969D1}" srcOrd="15" destOrd="0" presId="urn:microsoft.com/office/officeart/2005/8/layout/default"/>
    <dgm:cxn modelId="{CC60D2FA-3AA2-46D8-8581-40CFFF67E5C8}" type="presParOf" srcId="{5F8FD53A-87E6-4C41-9022-AAFEDF8227EE}" destId="{AAF84720-5528-4F0A-A162-D50BCAB3C6D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BCA0D-8D2E-441B-922E-9D9DF9D25A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92224-ED0F-45AE-B3B1-C2A7E0C68C1F}">
      <dgm:prSet custT="1"/>
      <dgm:spPr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4.0 Evaluations</a:t>
          </a:r>
        </a:p>
      </dgm:t>
    </dgm:pt>
    <dgm:pt modelId="{2C6062E9-6E74-4791-BB63-88B6BEFA065B}" type="parTrans" cxnId="{84A0690A-1373-403F-B973-45F3ACFEC80E}">
      <dgm:prSet/>
      <dgm:spPr/>
      <dgm:t>
        <a:bodyPr/>
        <a:lstStyle/>
        <a:p>
          <a:endParaRPr lang="en-US"/>
        </a:p>
      </dgm:t>
    </dgm:pt>
    <dgm:pt modelId="{63FB0171-26DF-4AAB-BA3C-628C69BF84F1}" type="sibTrans" cxnId="{84A0690A-1373-403F-B973-45F3ACFEC80E}">
      <dgm:prSet/>
      <dgm:spPr/>
      <dgm:t>
        <a:bodyPr/>
        <a:lstStyle/>
        <a:p>
          <a:endParaRPr lang="en-US"/>
        </a:p>
      </dgm:t>
    </dgm:pt>
    <dgm:pt modelId="{44783FE7-F3D4-4576-8578-748ED17D5E7C}">
      <dgm:prSet custT="1"/>
      <dgm:spPr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PADEPP Support</a:t>
          </a:r>
        </a:p>
      </dgm:t>
    </dgm:pt>
    <dgm:pt modelId="{95F876EB-D375-4FDC-B4B8-86B0108AB391}" type="parTrans" cxnId="{28ACF78A-6446-40AD-B007-39A7D3489E15}">
      <dgm:prSet/>
      <dgm:spPr/>
      <dgm:t>
        <a:bodyPr/>
        <a:lstStyle/>
        <a:p>
          <a:endParaRPr lang="en-US"/>
        </a:p>
      </dgm:t>
    </dgm:pt>
    <dgm:pt modelId="{90DD150E-384F-45B7-B9B0-6D9673B61764}" type="sibTrans" cxnId="{28ACF78A-6446-40AD-B007-39A7D3489E15}">
      <dgm:prSet/>
      <dgm:spPr/>
      <dgm:t>
        <a:bodyPr/>
        <a:lstStyle/>
        <a:p>
          <a:endParaRPr lang="en-US"/>
        </a:p>
      </dgm:t>
    </dgm:pt>
    <dgm:pt modelId="{7407923F-190A-48C9-9C01-72E22750E5F6}">
      <dgm:prSet custT="1"/>
      <dgm:spPr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Classified Performance Reviews</a:t>
          </a:r>
        </a:p>
      </dgm:t>
    </dgm:pt>
    <dgm:pt modelId="{B17EF2E7-EF6E-492F-A4DB-1647CB3C7E6A}" type="parTrans" cxnId="{8C8B4769-606B-49DC-BC0C-76954C70E942}">
      <dgm:prSet/>
      <dgm:spPr/>
      <dgm:t>
        <a:bodyPr/>
        <a:lstStyle/>
        <a:p>
          <a:endParaRPr lang="en-US"/>
        </a:p>
      </dgm:t>
    </dgm:pt>
    <dgm:pt modelId="{079A1C6C-B9CC-4AB4-8E61-4EA8C7542C0A}" type="sibTrans" cxnId="{8C8B4769-606B-49DC-BC0C-76954C70E942}">
      <dgm:prSet/>
      <dgm:spPr/>
      <dgm:t>
        <a:bodyPr/>
        <a:lstStyle/>
        <a:p>
          <a:endParaRPr lang="en-US"/>
        </a:p>
      </dgm:t>
    </dgm:pt>
    <dgm:pt modelId="{30B901EA-8F0F-4E43-AFCC-B6688836387E}">
      <dgm:prSet custT="1"/>
      <dgm:spPr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Individual Development Plans</a:t>
          </a:r>
        </a:p>
      </dgm:t>
    </dgm:pt>
    <dgm:pt modelId="{4A5A1747-2F19-4E4E-9173-EDC33D09B80B}" type="parTrans" cxnId="{59C905D9-70EA-41E6-A486-CF894F9ABCFB}">
      <dgm:prSet/>
      <dgm:spPr/>
      <dgm:t>
        <a:bodyPr/>
        <a:lstStyle/>
        <a:p>
          <a:endParaRPr lang="en-US"/>
        </a:p>
      </dgm:t>
    </dgm:pt>
    <dgm:pt modelId="{54679444-0C43-4455-9DF5-214E92A5EFF1}" type="sibTrans" cxnId="{59C905D9-70EA-41E6-A486-CF894F9ABCFB}">
      <dgm:prSet/>
      <dgm:spPr/>
      <dgm:t>
        <a:bodyPr/>
        <a:lstStyle/>
        <a:p>
          <a:endParaRPr lang="en-US"/>
        </a:p>
      </dgm:t>
    </dgm:pt>
    <dgm:pt modelId="{AB2356B8-863B-4C5A-A37F-8F145A318CC8}">
      <dgm:prSet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Progressive Discipline</a:t>
          </a:r>
        </a:p>
      </dgm:t>
    </dgm:pt>
    <dgm:pt modelId="{0FDD8063-8039-45EA-B3C3-9BF84CE78855}" type="parTrans" cxnId="{0FD5F708-C765-4700-AE3C-283A8B9C8261}">
      <dgm:prSet/>
      <dgm:spPr/>
      <dgm:t>
        <a:bodyPr/>
        <a:lstStyle/>
        <a:p>
          <a:endParaRPr lang="en-US"/>
        </a:p>
      </dgm:t>
    </dgm:pt>
    <dgm:pt modelId="{5E41A52A-9FEE-497A-8562-21F2034614E3}" type="sibTrans" cxnId="{0FD5F708-C765-4700-AE3C-283A8B9C8261}">
      <dgm:prSet/>
      <dgm:spPr/>
      <dgm:t>
        <a:bodyPr/>
        <a:lstStyle/>
        <a:p>
          <a:endParaRPr lang="en-US"/>
        </a:p>
      </dgm:t>
    </dgm:pt>
    <dgm:pt modelId="{D770ECEB-0FA9-4296-BD1E-3D8803A1EE49}">
      <dgm:prSet custT="1"/>
      <dgm:spPr/>
      <dgm:t>
        <a:bodyPr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Feedback &amp; Coaching Support</a:t>
          </a:r>
        </a:p>
      </dgm:t>
    </dgm:pt>
    <dgm:pt modelId="{66FA1D65-6580-4DF6-8D54-B2EF0828EFD6}" type="parTrans" cxnId="{651794AF-77F5-4EF4-8431-31A43F903FB4}">
      <dgm:prSet/>
      <dgm:spPr/>
      <dgm:t>
        <a:bodyPr/>
        <a:lstStyle/>
        <a:p>
          <a:endParaRPr lang="en-US"/>
        </a:p>
      </dgm:t>
    </dgm:pt>
    <dgm:pt modelId="{7E2ED51C-8A61-4A1E-B041-6ED57CC410CF}" type="sibTrans" cxnId="{651794AF-77F5-4EF4-8431-31A43F903FB4}">
      <dgm:prSet/>
      <dgm:spPr/>
      <dgm:t>
        <a:bodyPr/>
        <a:lstStyle/>
        <a:p>
          <a:endParaRPr lang="en-US"/>
        </a:p>
      </dgm:t>
    </dgm:pt>
    <dgm:pt modelId="{5F8FD53A-87E6-4C41-9022-AAFEDF8227EE}" type="pres">
      <dgm:prSet presAssocID="{111BCA0D-8D2E-441B-922E-9D9DF9D25A4E}" presName="diagram" presStyleCnt="0">
        <dgm:presLayoutVars>
          <dgm:dir/>
          <dgm:resizeHandles val="exact"/>
        </dgm:presLayoutVars>
      </dgm:prSet>
      <dgm:spPr/>
    </dgm:pt>
    <dgm:pt modelId="{0418EEE5-C09A-4D8C-8BC5-BBC341232079}" type="pres">
      <dgm:prSet presAssocID="{DFE92224-ED0F-45AE-B3B1-C2A7E0C68C1F}" presName="node" presStyleLbl="node1" presStyleIdx="0" presStyleCnt="6">
        <dgm:presLayoutVars>
          <dgm:bulletEnabled val="1"/>
        </dgm:presLayoutVars>
      </dgm:prSet>
      <dgm:spPr>
        <a:xfrm>
          <a:off x="791770" y="1271"/>
          <a:ext cx="1568388" cy="941033"/>
        </a:xfrm>
        <a:prstGeom prst="rect">
          <a:avLst/>
        </a:prstGeom>
      </dgm:spPr>
    </dgm:pt>
    <dgm:pt modelId="{8B753903-8483-4791-AB33-6E86ECC12D87}" type="pres">
      <dgm:prSet presAssocID="{63FB0171-26DF-4AAB-BA3C-628C69BF84F1}" presName="sibTrans" presStyleCnt="0"/>
      <dgm:spPr/>
    </dgm:pt>
    <dgm:pt modelId="{11003C74-EE11-4DB1-90F1-BD4B09D5A903}" type="pres">
      <dgm:prSet presAssocID="{44783FE7-F3D4-4576-8578-748ED17D5E7C}" presName="node" presStyleLbl="node1" presStyleIdx="1" presStyleCnt="6">
        <dgm:presLayoutVars>
          <dgm:bulletEnabled val="1"/>
        </dgm:presLayoutVars>
      </dgm:prSet>
      <dgm:spPr>
        <a:xfrm>
          <a:off x="2269569" y="228551"/>
          <a:ext cx="2063244" cy="1237947"/>
        </a:xfrm>
        <a:prstGeom prst="rect">
          <a:avLst/>
        </a:prstGeom>
      </dgm:spPr>
    </dgm:pt>
    <dgm:pt modelId="{3AFF6F28-272A-457C-B3A6-CF6A0A412D22}" type="pres">
      <dgm:prSet presAssocID="{90DD150E-384F-45B7-B9B0-6D9673B61764}" presName="sibTrans" presStyleCnt="0"/>
      <dgm:spPr/>
    </dgm:pt>
    <dgm:pt modelId="{8D810B44-458D-48D9-9EF9-7B44D3EC76D9}" type="pres">
      <dgm:prSet presAssocID="{7407923F-190A-48C9-9C01-72E22750E5F6}" presName="node" presStyleLbl="node1" presStyleIdx="2" presStyleCnt="6">
        <dgm:presLayoutVars>
          <dgm:bulletEnabled val="1"/>
        </dgm:presLayoutVars>
      </dgm:prSet>
      <dgm:spPr>
        <a:xfrm>
          <a:off x="4539139" y="228551"/>
          <a:ext cx="2063244" cy="1237947"/>
        </a:xfrm>
        <a:prstGeom prst="rect">
          <a:avLst/>
        </a:prstGeom>
      </dgm:spPr>
    </dgm:pt>
    <dgm:pt modelId="{6F63359D-1D80-4418-B033-7503EA136677}" type="pres">
      <dgm:prSet presAssocID="{079A1C6C-B9CC-4AB4-8E61-4EA8C7542C0A}" presName="sibTrans" presStyleCnt="0"/>
      <dgm:spPr/>
    </dgm:pt>
    <dgm:pt modelId="{258D8936-DC92-48F6-AB7F-DE99D2AE6EE7}" type="pres">
      <dgm:prSet presAssocID="{30B901EA-8F0F-4E43-AFCC-B6688836387E}" presName="node" presStyleLbl="node1" presStyleIdx="3" presStyleCnt="6">
        <dgm:presLayoutVars>
          <dgm:bulletEnabled val="1"/>
        </dgm:presLayoutVars>
      </dgm:prSet>
      <dgm:spPr>
        <a:xfrm>
          <a:off x="791770" y="1099143"/>
          <a:ext cx="1568388" cy="941033"/>
        </a:xfrm>
        <a:prstGeom prst="rect">
          <a:avLst/>
        </a:prstGeom>
      </dgm:spPr>
    </dgm:pt>
    <dgm:pt modelId="{95DF4102-5D58-4F34-9D39-AEA4AC08A39E}" type="pres">
      <dgm:prSet presAssocID="{54679444-0C43-4455-9DF5-214E92A5EFF1}" presName="sibTrans" presStyleCnt="0"/>
      <dgm:spPr/>
    </dgm:pt>
    <dgm:pt modelId="{9B17F245-FAD1-48A9-8C33-FDC0779BF124}" type="pres">
      <dgm:prSet presAssocID="{AB2356B8-863B-4C5A-A37F-8F145A318CC8}" presName="node" presStyleLbl="node1" presStyleIdx="4" presStyleCnt="6">
        <dgm:presLayoutVars>
          <dgm:bulletEnabled val="1"/>
        </dgm:presLayoutVars>
      </dgm:prSet>
      <dgm:spPr/>
    </dgm:pt>
    <dgm:pt modelId="{4A355BD6-D0DF-425B-AFA7-2C39319643F4}" type="pres">
      <dgm:prSet presAssocID="{5E41A52A-9FEE-497A-8562-21F2034614E3}" presName="sibTrans" presStyleCnt="0"/>
      <dgm:spPr/>
    </dgm:pt>
    <dgm:pt modelId="{90CC8697-3A4E-4C6C-9179-6DBB5070300D}" type="pres">
      <dgm:prSet presAssocID="{D770ECEB-0FA9-4296-BD1E-3D8803A1EE49}" presName="node" presStyleLbl="node1" presStyleIdx="5" presStyleCnt="6">
        <dgm:presLayoutVars>
          <dgm:bulletEnabled val="1"/>
        </dgm:presLayoutVars>
      </dgm:prSet>
      <dgm:spPr/>
    </dgm:pt>
  </dgm:ptLst>
  <dgm:cxnLst>
    <dgm:cxn modelId="{60B85308-7D80-47D3-95BF-52BBC70F21B2}" type="presOf" srcId="{D770ECEB-0FA9-4296-BD1E-3D8803A1EE49}" destId="{90CC8697-3A4E-4C6C-9179-6DBB5070300D}" srcOrd="0" destOrd="0" presId="urn:microsoft.com/office/officeart/2005/8/layout/default"/>
    <dgm:cxn modelId="{0FD5F708-C765-4700-AE3C-283A8B9C8261}" srcId="{111BCA0D-8D2E-441B-922E-9D9DF9D25A4E}" destId="{AB2356B8-863B-4C5A-A37F-8F145A318CC8}" srcOrd="4" destOrd="0" parTransId="{0FDD8063-8039-45EA-B3C3-9BF84CE78855}" sibTransId="{5E41A52A-9FEE-497A-8562-21F2034614E3}"/>
    <dgm:cxn modelId="{84A0690A-1373-403F-B973-45F3ACFEC80E}" srcId="{111BCA0D-8D2E-441B-922E-9D9DF9D25A4E}" destId="{DFE92224-ED0F-45AE-B3B1-C2A7E0C68C1F}" srcOrd="0" destOrd="0" parTransId="{2C6062E9-6E74-4791-BB63-88B6BEFA065B}" sibTransId="{63FB0171-26DF-4AAB-BA3C-628C69BF84F1}"/>
    <dgm:cxn modelId="{92BFF413-4DD8-41DC-998D-2C96E7C84EBE}" type="presOf" srcId="{AB2356B8-863B-4C5A-A37F-8F145A318CC8}" destId="{9B17F245-FAD1-48A9-8C33-FDC0779BF124}" srcOrd="0" destOrd="0" presId="urn:microsoft.com/office/officeart/2005/8/layout/default"/>
    <dgm:cxn modelId="{3D009F60-B38C-4B4D-B0A6-4AED7938D593}" type="presOf" srcId="{7407923F-190A-48C9-9C01-72E22750E5F6}" destId="{8D810B44-458D-48D9-9EF9-7B44D3EC76D9}" srcOrd="0" destOrd="0" presId="urn:microsoft.com/office/officeart/2005/8/layout/default"/>
    <dgm:cxn modelId="{8C8B4769-606B-49DC-BC0C-76954C70E942}" srcId="{111BCA0D-8D2E-441B-922E-9D9DF9D25A4E}" destId="{7407923F-190A-48C9-9C01-72E22750E5F6}" srcOrd="2" destOrd="0" parTransId="{B17EF2E7-EF6E-492F-A4DB-1647CB3C7E6A}" sibTransId="{079A1C6C-B9CC-4AB4-8E61-4EA8C7542C0A}"/>
    <dgm:cxn modelId="{9372EA4D-C743-4750-9EA4-16E80F2DF75B}" type="presOf" srcId="{111BCA0D-8D2E-441B-922E-9D9DF9D25A4E}" destId="{5F8FD53A-87E6-4C41-9022-AAFEDF8227EE}" srcOrd="0" destOrd="0" presId="urn:microsoft.com/office/officeart/2005/8/layout/default"/>
    <dgm:cxn modelId="{D979974E-995D-476F-86A0-E87031B15F8D}" type="presOf" srcId="{30B901EA-8F0F-4E43-AFCC-B6688836387E}" destId="{258D8936-DC92-48F6-AB7F-DE99D2AE6EE7}" srcOrd="0" destOrd="0" presId="urn:microsoft.com/office/officeart/2005/8/layout/default"/>
    <dgm:cxn modelId="{8A049575-2F1D-4984-BFE3-3934F115BEB9}" type="presOf" srcId="{44783FE7-F3D4-4576-8578-748ED17D5E7C}" destId="{11003C74-EE11-4DB1-90F1-BD4B09D5A903}" srcOrd="0" destOrd="0" presId="urn:microsoft.com/office/officeart/2005/8/layout/default"/>
    <dgm:cxn modelId="{148C3A82-1DBD-4D93-9075-87E104D1FDF5}" type="presOf" srcId="{DFE92224-ED0F-45AE-B3B1-C2A7E0C68C1F}" destId="{0418EEE5-C09A-4D8C-8BC5-BBC341232079}" srcOrd="0" destOrd="0" presId="urn:microsoft.com/office/officeart/2005/8/layout/default"/>
    <dgm:cxn modelId="{28ACF78A-6446-40AD-B007-39A7D3489E15}" srcId="{111BCA0D-8D2E-441B-922E-9D9DF9D25A4E}" destId="{44783FE7-F3D4-4576-8578-748ED17D5E7C}" srcOrd="1" destOrd="0" parTransId="{95F876EB-D375-4FDC-B4B8-86B0108AB391}" sibTransId="{90DD150E-384F-45B7-B9B0-6D9673B61764}"/>
    <dgm:cxn modelId="{651794AF-77F5-4EF4-8431-31A43F903FB4}" srcId="{111BCA0D-8D2E-441B-922E-9D9DF9D25A4E}" destId="{D770ECEB-0FA9-4296-BD1E-3D8803A1EE49}" srcOrd="5" destOrd="0" parTransId="{66FA1D65-6580-4DF6-8D54-B2EF0828EFD6}" sibTransId="{7E2ED51C-8A61-4A1E-B041-6ED57CC410CF}"/>
    <dgm:cxn modelId="{59C905D9-70EA-41E6-A486-CF894F9ABCFB}" srcId="{111BCA0D-8D2E-441B-922E-9D9DF9D25A4E}" destId="{30B901EA-8F0F-4E43-AFCC-B6688836387E}" srcOrd="3" destOrd="0" parTransId="{4A5A1747-2F19-4E4E-9173-EDC33D09B80B}" sibTransId="{54679444-0C43-4455-9DF5-214E92A5EFF1}"/>
    <dgm:cxn modelId="{B29197EF-DDCA-4146-8D44-A6543A457460}" type="presParOf" srcId="{5F8FD53A-87E6-4C41-9022-AAFEDF8227EE}" destId="{0418EEE5-C09A-4D8C-8BC5-BBC341232079}" srcOrd="0" destOrd="0" presId="urn:microsoft.com/office/officeart/2005/8/layout/default"/>
    <dgm:cxn modelId="{C14BA4DF-A7E3-4B3D-B654-B8AADEA6FEB8}" type="presParOf" srcId="{5F8FD53A-87E6-4C41-9022-AAFEDF8227EE}" destId="{8B753903-8483-4791-AB33-6E86ECC12D87}" srcOrd="1" destOrd="0" presId="urn:microsoft.com/office/officeart/2005/8/layout/default"/>
    <dgm:cxn modelId="{4B4C4BBC-CD8A-4129-981C-D7738ECA1DFB}" type="presParOf" srcId="{5F8FD53A-87E6-4C41-9022-AAFEDF8227EE}" destId="{11003C74-EE11-4DB1-90F1-BD4B09D5A903}" srcOrd="2" destOrd="0" presId="urn:microsoft.com/office/officeart/2005/8/layout/default"/>
    <dgm:cxn modelId="{0495B230-2E6E-4A9D-AFA3-F03233615A69}" type="presParOf" srcId="{5F8FD53A-87E6-4C41-9022-AAFEDF8227EE}" destId="{3AFF6F28-272A-457C-B3A6-CF6A0A412D22}" srcOrd="3" destOrd="0" presId="urn:microsoft.com/office/officeart/2005/8/layout/default"/>
    <dgm:cxn modelId="{2411F8A4-1C66-4149-A5B7-4B2AFF00C99C}" type="presParOf" srcId="{5F8FD53A-87E6-4C41-9022-AAFEDF8227EE}" destId="{8D810B44-458D-48D9-9EF9-7B44D3EC76D9}" srcOrd="4" destOrd="0" presId="urn:microsoft.com/office/officeart/2005/8/layout/default"/>
    <dgm:cxn modelId="{4DF63902-A8BE-402A-9038-FB92333B3F3A}" type="presParOf" srcId="{5F8FD53A-87E6-4C41-9022-AAFEDF8227EE}" destId="{6F63359D-1D80-4418-B033-7503EA136677}" srcOrd="5" destOrd="0" presId="urn:microsoft.com/office/officeart/2005/8/layout/default"/>
    <dgm:cxn modelId="{9F0B41CB-FAC6-4823-845A-27A84A561A09}" type="presParOf" srcId="{5F8FD53A-87E6-4C41-9022-AAFEDF8227EE}" destId="{258D8936-DC92-48F6-AB7F-DE99D2AE6EE7}" srcOrd="6" destOrd="0" presId="urn:microsoft.com/office/officeart/2005/8/layout/default"/>
    <dgm:cxn modelId="{46E49F06-F38A-448A-90D2-A18FAE469619}" type="presParOf" srcId="{5F8FD53A-87E6-4C41-9022-AAFEDF8227EE}" destId="{95DF4102-5D58-4F34-9D39-AEA4AC08A39E}" srcOrd="7" destOrd="0" presId="urn:microsoft.com/office/officeart/2005/8/layout/default"/>
    <dgm:cxn modelId="{A6E08A25-C87B-47BC-ABF4-78CDF8CF2A4F}" type="presParOf" srcId="{5F8FD53A-87E6-4C41-9022-AAFEDF8227EE}" destId="{9B17F245-FAD1-48A9-8C33-FDC0779BF124}" srcOrd="8" destOrd="0" presId="urn:microsoft.com/office/officeart/2005/8/layout/default"/>
    <dgm:cxn modelId="{EE112943-480D-4499-9CE8-DFAEE557928E}" type="presParOf" srcId="{5F8FD53A-87E6-4C41-9022-AAFEDF8227EE}" destId="{4A355BD6-D0DF-425B-AFA7-2C39319643F4}" srcOrd="9" destOrd="0" presId="urn:microsoft.com/office/officeart/2005/8/layout/default"/>
    <dgm:cxn modelId="{8CC1C766-4DEE-4334-AC41-36A4985A91DD}" type="presParOf" srcId="{5F8FD53A-87E6-4C41-9022-AAFEDF8227EE}" destId="{90CC8697-3A4E-4C6C-9179-6DBB507030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1BCA0D-8D2E-441B-922E-9D9DF9D25A4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E92224-ED0F-45AE-B3B1-C2A7E0C68C1F}">
      <dgm:prSet custT="1"/>
      <dgm:spPr>
        <a:solidFill>
          <a:schemeClr val="accent1"/>
        </a:solidFill>
      </dgm:spPr>
      <dgm:t>
        <a:bodyPr/>
        <a:lstStyle/>
        <a:p>
          <a:r>
            <a:rPr lang="en-US" sz="1600" dirty="0">
              <a:latin typeface="+mj-lt"/>
            </a:rPr>
            <a:t>Pulse Checks</a:t>
          </a:r>
        </a:p>
      </dgm:t>
    </dgm:pt>
    <dgm:pt modelId="{2C6062E9-6E74-4791-BB63-88B6BEFA065B}" type="parTrans" cxnId="{84A0690A-1373-403F-B973-45F3ACFEC80E}">
      <dgm:prSet/>
      <dgm:spPr/>
      <dgm:t>
        <a:bodyPr/>
        <a:lstStyle/>
        <a:p>
          <a:endParaRPr lang="en-US" sz="1600"/>
        </a:p>
      </dgm:t>
    </dgm:pt>
    <dgm:pt modelId="{63FB0171-26DF-4AAB-BA3C-628C69BF84F1}" type="sibTrans" cxnId="{84A0690A-1373-403F-B973-45F3ACFEC80E}">
      <dgm:prSet/>
      <dgm:spPr/>
      <dgm:t>
        <a:bodyPr/>
        <a:lstStyle/>
        <a:p>
          <a:endParaRPr lang="en-US" sz="1600"/>
        </a:p>
      </dgm:t>
    </dgm:pt>
    <dgm:pt modelId="{44783FE7-F3D4-4576-8578-748ED17D5E7C}">
      <dgm:prSet custT="1"/>
      <dgm:spPr/>
      <dgm:t>
        <a:bodyPr/>
        <a:lstStyle/>
        <a:p>
          <a:r>
            <a:rPr lang="en-US" sz="1600" dirty="0">
              <a:latin typeface="+mj-lt"/>
            </a:rPr>
            <a:t>Engagement Surveys</a:t>
          </a:r>
        </a:p>
      </dgm:t>
    </dgm:pt>
    <dgm:pt modelId="{95F876EB-D375-4FDC-B4B8-86B0108AB391}" type="parTrans" cxnId="{28ACF78A-6446-40AD-B007-39A7D3489E15}">
      <dgm:prSet/>
      <dgm:spPr/>
      <dgm:t>
        <a:bodyPr/>
        <a:lstStyle/>
        <a:p>
          <a:endParaRPr lang="en-US" sz="1600"/>
        </a:p>
      </dgm:t>
    </dgm:pt>
    <dgm:pt modelId="{90DD150E-384F-45B7-B9B0-6D9673B61764}" type="sibTrans" cxnId="{28ACF78A-6446-40AD-B007-39A7D3489E15}">
      <dgm:prSet/>
      <dgm:spPr/>
      <dgm:t>
        <a:bodyPr/>
        <a:lstStyle/>
        <a:p>
          <a:endParaRPr lang="en-US" sz="1600"/>
        </a:p>
      </dgm:t>
    </dgm:pt>
    <dgm:pt modelId="{7407923F-190A-48C9-9C01-72E22750E5F6}">
      <dgm:prSet custT="1"/>
      <dgm:spPr/>
      <dgm:t>
        <a:bodyPr/>
        <a:lstStyle/>
        <a:p>
          <a:r>
            <a:rPr lang="en-US" sz="1600" dirty="0">
              <a:latin typeface="+mj-lt"/>
            </a:rPr>
            <a:t>Stay Interviews</a:t>
          </a:r>
        </a:p>
      </dgm:t>
    </dgm:pt>
    <dgm:pt modelId="{B17EF2E7-EF6E-492F-A4DB-1647CB3C7E6A}" type="parTrans" cxnId="{8C8B4769-606B-49DC-BC0C-76954C70E942}">
      <dgm:prSet/>
      <dgm:spPr/>
      <dgm:t>
        <a:bodyPr/>
        <a:lstStyle/>
        <a:p>
          <a:endParaRPr lang="en-US" sz="1600"/>
        </a:p>
      </dgm:t>
    </dgm:pt>
    <dgm:pt modelId="{079A1C6C-B9CC-4AB4-8E61-4EA8C7542C0A}" type="sibTrans" cxnId="{8C8B4769-606B-49DC-BC0C-76954C70E942}">
      <dgm:prSet/>
      <dgm:spPr/>
      <dgm:t>
        <a:bodyPr/>
        <a:lstStyle/>
        <a:p>
          <a:endParaRPr lang="en-US" sz="1600"/>
        </a:p>
      </dgm:t>
    </dgm:pt>
    <dgm:pt modelId="{30B901EA-8F0F-4E43-AFCC-B6688836387E}">
      <dgm:prSet custT="1"/>
      <dgm:spPr>
        <a:solidFill>
          <a:schemeClr val="accent1"/>
        </a:solidFill>
      </dgm:spPr>
      <dgm:t>
        <a:bodyPr/>
        <a:lstStyle/>
        <a:p>
          <a:r>
            <a:rPr lang="en-US" sz="1600" dirty="0">
              <a:latin typeface="+mj-lt"/>
            </a:rPr>
            <a:t>Exit Interviews</a:t>
          </a:r>
        </a:p>
      </dgm:t>
    </dgm:pt>
    <dgm:pt modelId="{4A5A1747-2F19-4E4E-9173-EDC33D09B80B}" type="parTrans" cxnId="{59C905D9-70EA-41E6-A486-CF894F9ABCFB}">
      <dgm:prSet/>
      <dgm:spPr/>
      <dgm:t>
        <a:bodyPr/>
        <a:lstStyle/>
        <a:p>
          <a:endParaRPr lang="en-US" sz="1600"/>
        </a:p>
      </dgm:t>
    </dgm:pt>
    <dgm:pt modelId="{54679444-0C43-4455-9DF5-214E92A5EFF1}" type="sibTrans" cxnId="{59C905D9-70EA-41E6-A486-CF894F9ABCFB}">
      <dgm:prSet/>
      <dgm:spPr/>
      <dgm:t>
        <a:bodyPr/>
        <a:lstStyle/>
        <a:p>
          <a:endParaRPr lang="en-US" sz="1600"/>
        </a:p>
      </dgm:t>
    </dgm:pt>
    <dgm:pt modelId="{AB2356B8-863B-4C5A-A37F-8F145A318CC8}">
      <dgm:prSet custT="1"/>
      <dgm:spPr/>
      <dgm:t>
        <a:bodyPr/>
        <a:lstStyle/>
        <a:p>
          <a:r>
            <a:rPr lang="en-US" sz="1600" dirty="0">
              <a:latin typeface="+mj-lt"/>
            </a:rPr>
            <a:t>Onboarding</a:t>
          </a:r>
        </a:p>
      </dgm:t>
    </dgm:pt>
    <dgm:pt modelId="{0FDD8063-8039-45EA-B3C3-9BF84CE78855}" type="parTrans" cxnId="{0FD5F708-C765-4700-AE3C-283A8B9C8261}">
      <dgm:prSet/>
      <dgm:spPr/>
      <dgm:t>
        <a:bodyPr/>
        <a:lstStyle/>
        <a:p>
          <a:endParaRPr lang="en-US" sz="1600"/>
        </a:p>
      </dgm:t>
    </dgm:pt>
    <dgm:pt modelId="{5E41A52A-9FEE-497A-8562-21F2034614E3}" type="sibTrans" cxnId="{0FD5F708-C765-4700-AE3C-283A8B9C8261}">
      <dgm:prSet/>
      <dgm:spPr/>
      <dgm:t>
        <a:bodyPr/>
        <a:lstStyle/>
        <a:p>
          <a:endParaRPr lang="en-US" sz="1600"/>
        </a:p>
      </dgm:t>
    </dgm:pt>
    <dgm:pt modelId="{D770ECEB-0FA9-4296-BD1E-3D8803A1EE49}">
      <dgm:prSet custT="1"/>
      <dgm:spPr/>
      <dgm:t>
        <a:bodyPr/>
        <a:lstStyle/>
        <a:p>
          <a:r>
            <a:rPr lang="en-US" sz="1600" dirty="0">
              <a:latin typeface="+mj-lt"/>
            </a:rPr>
            <a:t>Orientation</a:t>
          </a:r>
        </a:p>
      </dgm:t>
    </dgm:pt>
    <dgm:pt modelId="{66FA1D65-6580-4DF6-8D54-B2EF0828EFD6}" type="parTrans" cxnId="{651794AF-77F5-4EF4-8431-31A43F903FB4}">
      <dgm:prSet/>
      <dgm:spPr/>
      <dgm:t>
        <a:bodyPr/>
        <a:lstStyle/>
        <a:p>
          <a:endParaRPr lang="en-US" sz="1600"/>
        </a:p>
      </dgm:t>
    </dgm:pt>
    <dgm:pt modelId="{7E2ED51C-8A61-4A1E-B041-6ED57CC410CF}" type="sibTrans" cxnId="{651794AF-77F5-4EF4-8431-31A43F903FB4}">
      <dgm:prSet/>
      <dgm:spPr/>
      <dgm:t>
        <a:bodyPr/>
        <a:lstStyle/>
        <a:p>
          <a:endParaRPr lang="en-US" sz="1600"/>
        </a:p>
      </dgm:t>
    </dgm:pt>
    <dgm:pt modelId="{C8634787-434C-42DB-B246-3945545C24E0}">
      <dgm:prSet custT="1"/>
      <dgm:spPr>
        <a:solidFill>
          <a:schemeClr val="accent1"/>
        </a:solidFill>
      </dgm:spPr>
      <dgm:t>
        <a:bodyPr/>
        <a:lstStyle/>
        <a:p>
          <a:r>
            <a:rPr lang="en-US" sz="1600" dirty="0">
              <a:latin typeface="+mj-lt"/>
            </a:rPr>
            <a:t>Offboarding</a:t>
          </a:r>
        </a:p>
      </dgm:t>
    </dgm:pt>
    <dgm:pt modelId="{FD235140-D95A-41BF-848E-B3AB65C1ECFF}" type="parTrans" cxnId="{282152E0-D128-4987-B008-321A2F48AF45}">
      <dgm:prSet/>
      <dgm:spPr/>
      <dgm:t>
        <a:bodyPr/>
        <a:lstStyle/>
        <a:p>
          <a:endParaRPr lang="en-US" sz="1600"/>
        </a:p>
      </dgm:t>
    </dgm:pt>
    <dgm:pt modelId="{0483F2E9-C0B7-454B-9AA5-BB714D8DC312}" type="sibTrans" cxnId="{282152E0-D128-4987-B008-321A2F48AF45}">
      <dgm:prSet/>
      <dgm:spPr/>
      <dgm:t>
        <a:bodyPr/>
        <a:lstStyle/>
        <a:p>
          <a:endParaRPr lang="en-US" sz="1600"/>
        </a:p>
      </dgm:t>
    </dgm:pt>
    <dgm:pt modelId="{799A1F70-5180-426B-A4E9-3CF05432161B}" type="pres">
      <dgm:prSet presAssocID="{111BCA0D-8D2E-441B-922E-9D9DF9D25A4E}" presName="Name0" presStyleCnt="0">
        <dgm:presLayoutVars>
          <dgm:dir/>
          <dgm:animLvl val="lvl"/>
          <dgm:resizeHandles val="exact"/>
        </dgm:presLayoutVars>
      </dgm:prSet>
      <dgm:spPr/>
    </dgm:pt>
    <dgm:pt modelId="{ABF40CAD-845C-486C-9684-699F3E0CE2E1}" type="pres">
      <dgm:prSet presAssocID="{DFE92224-ED0F-45AE-B3B1-C2A7E0C68C1F}" presName="linNode" presStyleCnt="0"/>
      <dgm:spPr/>
    </dgm:pt>
    <dgm:pt modelId="{89BC820C-B570-4A56-AE8E-6C4C1B3F0F6F}" type="pres">
      <dgm:prSet presAssocID="{DFE92224-ED0F-45AE-B3B1-C2A7E0C68C1F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F314DB94-4422-4A82-A80D-B4F1711D3F9C}" type="pres">
      <dgm:prSet presAssocID="{63FB0171-26DF-4AAB-BA3C-628C69BF84F1}" presName="sp" presStyleCnt="0"/>
      <dgm:spPr/>
    </dgm:pt>
    <dgm:pt modelId="{597C2124-9C20-457F-A064-A6D89BB830B1}" type="pres">
      <dgm:prSet presAssocID="{44783FE7-F3D4-4576-8578-748ED17D5E7C}" presName="linNode" presStyleCnt="0"/>
      <dgm:spPr/>
    </dgm:pt>
    <dgm:pt modelId="{D00A9D9C-A892-43C8-93C4-C5413CC763DC}" type="pres">
      <dgm:prSet presAssocID="{44783FE7-F3D4-4576-8578-748ED17D5E7C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8714D889-27D8-4144-9F3A-847433147E7E}" type="pres">
      <dgm:prSet presAssocID="{90DD150E-384F-45B7-B9B0-6D9673B61764}" presName="sp" presStyleCnt="0"/>
      <dgm:spPr/>
    </dgm:pt>
    <dgm:pt modelId="{D1F178BB-DB1F-4757-B1C1-B680E3DA0328}" type="pres">
      <dgm:prSet presAssocID="{7407923F-190A-48C9-9C01-72E22750E5F6}" presName="linNode" presStyleCnt="0"/>
      <dgm:spPr/>
    </dgm:pt>
    <dgm:pt modelId="{1284A998-4B60-49C7-8533-0742944D3A79}" type="pres">
      <dgm:prSet presAssocID="{7407923F-190A-48C9-9C01-72E22750E5F6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CF769F35-4EB9-418C-A5CC-23F91EF02EBA}" type="pres">
      <dgm:prSet presAssocID="{079A1C6C-B9CC-4AB4-8E61-4EA8C7542C0A}" presName="sp" presStyleCnt="0"/>
      <dgm:spPr/>
    </dgm:pt>
    <dgm:pt modelId="{7F2D1DF1-EFA8-464C-9CA0-87504A06B523}" type="pres">
      <dgm:prSet presAssocID="{30B901EA-8F0F-4E43-AFCC-B6688836387E}" presName="linNode" presStyleCnt="0"/>
      <dgm:spPr/>
    </dgm:pt>
    <dgm:pt modelId="{A7A5B38F-B95E-4024-9A86-D34A0C796CAC}" type="pres">
      <dgm:prSet presAssocID="{30B901EA-8F0F-4E43-AFCC-B6688836387E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6368C83F-63C1-420D-B3F9-3E11E331A9FA}" type="pres">
      <dgm:prSet presAssocID="{54679444-0C43-4455-9DF5-214E92A5EFF1}" presName="sp" presStyleCnt="0"/>
      <dgm:spPr/>
    </dgm:pt>
    <dgm:pt modelId="{D5B0EA30-1D54-4B67-856F-2E00CAE5A9B0}" type="pres">
      <dgm:prSet presAssocID="{AB2356B8-863B-4C5A-A37F-8F145A318CC8}" presName="linNode" presStyleCnt="0"/>
      <dgm:spPr/>
    </dgm:pt>
    <dgm:pt modelId="{C8E7CA8C-B5A2-4D36-88D6-A1FC085839DD}" type="pres">
      <dgm:prSet presAssocID="{AB2356B8-863B-4C5A-A37F-8F145A318CC8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98C49813-C2FD-437B-8AD6-BE1240255B49}" type="pres">
      <dgm:prSet presAssocID="{5E41A52A-9FEE-497A-8562-21F2034614E3}" presName="sp" presStyleCnt="0"/>
      <dgm:spPr/>
    </dgm:pt>
    <dgm:pt modelId="{FFAB28A6-2A70-4BF7-9E9B-792E3ACBEF2A}" type="pres">
      <dgm:prSet presAssocID="{D770ECEB-0FA9-4296-BD1E-3D8803A1EE49}" presName="linNode" presStyleCnt="0"/>
      <dgm:spPr/>
    </dgm:pt>
    <dgm:pt modelId="{3B3098E6-0931-4204-8A7E-F61C4CFFA618}" type="pres">
      <dgm:prSet presAssocID="{D770ECEB-0FA9-4296-BD1E-3D8803A1EE49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E0A4B0C4-29EE-4FC4-A934-2D9D79185200}" type="pres">
      <dgm:prSet presAssocID="{7E2ED51C-8A61-4A1E-B041-6ED57CC410CF}" presName="sp" presStyleCnt="0"/>
      <dgm:spPr/>
    </dgm:pt>
    <dgm:pt modelId="{1675CFB7-7709-4B73-BEFA-43B4E2C44C44}" type="pres">
      <dgm:prSet presAssocID="{C8634787-434C-42DB-B246-3945545C24E0}" presName="linNode" presStyleCnt="0"/>
      <dgm:spPr/>
    </dgm:pt>
    <dgm:pt modelId="{B8210911-CCC5-47C1-AD08-1C92E0CEAF12}" type="pres">
      <dgm:prSet presAssocID="{C8634787-434C-42DB-B246-3945545C24E0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0FD5F708-C765-4700-AE3C-283A8B9C8261}" srcId="{111BCA0D-8D2E-441B-922E-9D9DF9D25A4E}" destId="{AB2356B8-863B-4C5A-A37F-8F145A318CC8}" srcOrd="4" destOrd="0" parTransId="{0FDD8063-8039-45EA-B3C3-9BF84CE78855}" sibTransId="{5E41A52A-9FEE-497A-8562-21F2034614E3}"/>
    <dgm:cxn modelId="{84A0690A-1373-403F-B973-45F3ACFEC80E}" srcId="{111BCA0D-8D2E-441B-922E-9D9DF9D25A4E}" destId="{DFE92224-ED0F-45AE-B3B1-C2A7E0C68C1F}" srcOrd="0" destOrd="0" parTransId="{2C6062E9-6E74-4791-BB63-88B6BEFA065B}" sibTransId="{63FB0171-26DF-4AAB-BA3C-628C69BF84F1}"/>
    <dgm:cxn modelId="{F9B46530-C72D-4ADE-A31D-D7F781ED1199}" type="presOf" srcId="{44783FE7-F3D4-4576-8578-748ED17D5E7C}" destId="{D00A9D9C-A892-43C8-93C4-C5413CC763DC}" srcOrd="0" destOrd="0" presId="urn:microsoft.com/office/officeart/2005/8/layout/vList5"/>
    <dgm:cxn modelId="{8C8B4769-606B-49DC-BC0C-76954C70E942}" srcId="{111BCA0D-8D2E-441B-922E-9D9DF9D25A4E}" destId="{7407923F-190A-48C9-9C01-72E22750E5F6}" srcOrd="2" destOrd="0" parTransId="{B17EF2E7-EF6E-492F-A4DB-1647CB3C7E6A}" sibTransId="{079A1C6C-B9CC-4AB4-8E61-4EA8C7542C0A}"/>
    <dgm:cxn modelId="{9CD3BA4B-AB46-419F-8AF4-38DD0C330897}" type="presOf" srcId="{AB2356B8-863B-4C5A-A37F-8F145A318CC8}" destId="{C8E7CA8C-B5A2-4D36-88D6-A1FC085839DD}" srcOrd="0" destOrd="0" presId="urn:microsoft.com/office/officeart/2005/8/layout/vList5"/>
    <dgm:cxn modelId="{E0297A53-D633-4216-9F84-57C549216D26}" type="presOf" srcId="{111BCA0D-8D2E-441B-922E-9D9DF9D25A4E}" destId="{799A1F70-5180-426B-A4E9-3CF05432161B}" srcOrd="0" destOrd="0" presId="urn:microsoft.com/office/officeart/2005/8/layout/vList5"/>
    <dgm:cxn modelId="{B9625084-F59F-4DAA-8BC3-C670DA68EFFB}" type="presOf" srcId="{7407923F-190A-48C9-9C01-72E22750E5F6}" destId="{1284A998-4B60-49C7-8533-0742944D3A79}" srcOrd="0" destOrd="0" presId="urn:microsoft.com/office/officeart/2005/8/layout/vList5"/>
    <dgm:cxn modelId="{28ACF78A-6446-40AD-B007-39A7D3489E15}" srcId="{111BCA0D-8D2E-441B-922E-9D9DF9D25A4E}" destId="{44783FE7-F3D4-4576-8578-748ED17D5E7C}" srcOrd="1" destOrd="0" parTransId="{95F876EB-D375-4FDC-B4B8-86B0108AB391}" sibTransId="{90DD150E-384F-45B7-B9B0-6D9673B61764}"/>
    <dgm:cxn modelId="{76EE799C-AB08-44E6-945B-78CBAC6B16AC}" type="presOf" srcId="{D770ECEB-0FA9-4296-BD1E-3D8803A1EE49}" destId="{3B3098E6-0931-4204-8A7E-F61C4CFFA618}" srcOrd="0" destOrd="0" presId="urn:microsoft.com/office/officeart/2005/8/layout/vList5"/>
    <dgm:cxn modelId="{651794AF-77F5-4EF4-8431-31A43F903FB4}" srcId="{111BCA0D-8D2E-441B-922E-9D9DF9D25A4E}" destId="{D770ECEB-0FA9-4296-BD1E-3D8803A1EE49}" srcOrd="5" destOrd="0" parTransId="{66FA1D65-6580-4DF6-8D54-B2EF0828EFD6}" sibTransId="{7E2ED51C-8A61-4A1E-B041-6ED57CC410CF}"/>
    <dgm:cxn modelId="{551508BD-B289-4842-8F01-20722AB17BA6}" type="presOf" srcId="{30B901EA-8F0F-4E43-AFCC-B6688836387E}" destId="{A7A5B38F-B95E-4024-9A86-D34A0C796CAC}" srcOrd="0" destOrd="0" presId="urn:microsoft.com/office/officeart/2005/8/layout/vList5"/>
    <dgm:cxn modelId="{EA0EFAC9-5D5C-499F-B94E-335154ECAA39}" type="presOf" srcId="{DFE92224-ED0F-45AE-B3B1-C2A7E0C68C1F}" destId="{89BC820C-B570-4A56-AE8E-6C4C1B3F0F6F}" srcOrd="0" destOrd="0" presId="urn:microsoft.com/office/officeart/2005/8/layout/vList5"/>
    <dgm:cxn modelId="{BA79D4D5-71C0-4208-B71E-776A5E075365}" type="presOf" srcId="{C8634787-434C-42DB-B246-3945545C24E0}" destId="{B8210911-CCC5-47C1-AD08-1C92E0CEAF12}" srcOrd="0" destOrd="0" presId="urn:microsoft.com/office/officeart/2005/8/layout/vList5"/>
    <dgm:cxn modelId="{59C905D9-70EA-41E6-A486-CF894F9ABCFB}" srcId="{111BCA0D-8D2E-441B-922E-9D9DF9D25A4E}" destId="{30B901EA-8F0F-4E43-AFCC-B6688836387E}" srcOrd="3" destOrd="0" parTransId="{4A5A1747-2F19-4E4E-9173-EDC33D09B80B}" sibTransId="{54679444-0C43-4455-9DF5-214E92A5EFF1}"/>
    <dgm:cxn modelId="{282152E0-D128-4987-B008-321A2F48AF45}" srcId="{111BCA0D-8D2E-441B-922E-9D9DF9D25A4E}" destId="{C8634787-434C-42DB-B246-3945545C24E0}" srcOrd="6" destOrd="0" parTransId="{FD235140-D95A-41BF-848E-B3AB65C1ECFF}" sibTransId="{0483F2E9-C0B7-454B-9AA5-BB714D8DC312}"/>
    <dgm:cxn modelId="{D3DBE505-4556-47A5-988C-F73BEFD81446}" type="presParOf" srcId="{799A1F70-5180-426B-A4E9-3CF05432161B}" destId="{ABF40CAD-845C-486C-9684-699F3E0CE2E1}" srcOrd="0" destOrd="0" presId="urn:microsoft.com/office/officeart/2005/8/layout/vList5"/>
    <dgm:cxn modelId="{17DFB011-2E72-4C97-B808-528733FD27DB}" type="presParOf" srcId="{ABF40CAD-845C-486C-9684-699F3E0CE2E1}" destId="{89BC820C-B570-4A56-AE8E-6C4C1B3F0F6F}" srcOrd="0" destOrd="0" presId="urn:microsoft.com/office/officeart/2005/8/layout/vList5"/>
    <dgm:cxn modelId="{6A94C43D-A0EF-41BB-A51A-975991427E5B}" type="presParOf" srcId="{799A1F70-5180-426B-A4E9-3CF05432161B}" destId="{F314DB94-4422-4A82-A80D-B4F1711D3F9C}" srcOrd="1" destOrd="0" presId="urn:microsoft.com/office/officeart/2005/8/layout/vList5"/>
    <dgm:cxn modelId="{0EC4B4D7-BBA3-4A4E-8A73-50F639602C72}" type="presParOf" srcId="{799A1F70-5180-426B-A4E9-3CF05432161B}" destId="{597C2124-9C20-457F-A064-A6D89BB830B1}" srcOrd="2" destOrd="0" presId="urn:microsoft.com/office/officeart/2005/8/layout/vList5"/>
    <dgm:cxn modelId="{087B6CB8-7E02-47CD-9D82-BE1BD795C953}" type="presParOf" srcId="{597C2124-9C20-457F-A064-A6D89BB830B1}" destId="{D00A9D9C-A892-43C8-93C4-C5413CC763DC}" srcOrd="0" destOrd="0" presId="urn:microsoft.com/office/officeart/2005/8/layout/vList5"/>
    <dgm:cxn modelId="{DF4CDF28-9406-4A56-A197-E0D42DBA5CDB}" type="presParOf" srcId="{799A1F70-5180-426B-A4E9-3CF05432161B}" destId="{8714D889-27D8-4144-9F3A-847433147E7E}" srcOrd="3" destOrd="0" presId="urn:microsoft.com/office/officeart/2005/8/layout/vList5"/>
    <dgm:cxn modelId="{5F85107E-EFC6-4ED2-B9F0-39A32D78D8AE}" type="presParOf" srcId="{799A1F70-5180-426B-A4E9-3CF05432161B}" destId="{D1F178BB-DB1F-4757-B1C1-B680E3DA0328}" srcOrd="4" destOrd="0" presId="urn:microsoft.com/office/officeart/2005/8/layout/vList5"/>
    <dgm:cxn modelId="{13F4FF3D-6C20-46DF-A2A6-AB3EFF7A633A}" type="presParOf" srcId="{D1F178BB-DB1F-4757-B1C1-B680E3DA0328}" destId="{1284A998-4B60-49C7-8533-0742944D3A79}" srcOrd="0" destOrd="0" presId="urn:microsoft.com/office/officeart/2005/8/layout/vList5"/>
    <dgm:cxn modelId="{ED7ED398-2AF3-4C4F-AA3D-966922816942}" type="presParOf" srcId="{799A1F70-5180-426B-A4E9-3CF05432161B}" destId="{CF769F35-4EB9-418C-A5CC-23F91EF02EBA}" srcOrd="5" destOrd="0" presId="urn:microsoft.com/office/officeart/2005/8/layout/vList5"/>
    <dgm:cxn modelId="{007C101F-D75D-459C-9D2A-C68EC0306A85}" type="presParOf" srcId="{799A1F70-5180-426B-A4E9-3CF05432161B}" destId="{7F2D1DF1-EFA8-464C-9CA0-87504A06B523}" srcOrd="6" destOrd="0" presId="urn:microsoft.com/office/officeart/2005/8/layout/vList5"/>
    <dgm:cxn modelId="{E48A3AC9-4E35-4015-AD39-4C77464517C1}" type="presParOf" srcId="{7F2D1DF1-EFA8-464C-9CA0-87504A06B523}" destId="{A7A5B38F-B95E-4024-9A86-D34A0C796CAC}" srcOrd="0" destOrd="0" presId="urn:microsoft.com/office/officeart/2005/8/layout/vList5"/>
    <dgm:cxn modelId="{8EF76EBC-E92E-4E87-97ED-4832C6C97D28}" type="presParOf" srcId="{799A1F70-5180-426B-A4E9-3CF05432161B}" destId="{6368C83F-63C1-420D-B3F9-3E11E331A9FA}" srcOrd="7" destOrd="0" presId="urn:microsoft.com/office/officeart/2005/8/layout/vList5"/>
    <dgm:cxn modelId="{E3A3C446-880F-4159-8AF0-75A34A10470F}" type="presParOf" srcId="{799A1F70-5180-426B-A4E9-3CF05432161B}" destId="{D5B0EA30-1D54-4B67-856F-2E00CAE5A9B0}" srcOrd="8" destOrd="0" presId="urn:microsoft.com/office/officeart/2005/8/layout/vList5"/>
    <dgm:cxn modelId="{EAAA6734-34C5-49AF-9C6C-11416A791167}" type="presParOf" srcId="{D5B0EA30-1D54-4B67-856F-2E00CAE5A9B0}" destId="{C8E7CA8C-B5A2-4D36-88D6-A1FC085839DD}" srcOrd="0" destOrd="0" presId="urn:microsoft.com/office/officeart/2005/8/layout/vList5"/>
    <dgm:cxn modelId="{A2D9E4A3-1675-4EF6-AE56-19742D9E58C2}" type="presParOf" srcId="{799A1F70-5180-426B-A4E9-3CF05432161B}" destId="{98C49813-C2FD-437B-8AD6-BE1240255B49}" srcOrd="9" destOrd="0" presId="urn:microsoft.com/office/officeart/2005/8/layout/vList5"/>
    <dgm:cxn modelId="{ED78BBF5-71CF-4BCF-B245-A74D63FB3E63}" type="presParOf" srcId="{799A1F70-5180-426B-A4E9-3CF05432161B}" destId="{FFAB28A6-2A70-4BF7-9E9B-792E3ACBEF2A}" srcOrd="10" destOrd="0" presId="urn:microsoft.com/office/officeart/2005/8/layout/vList5"/>
    <dgm:cxn modelId="{024D1269-CB9F-4D6C-8DDA-725DE206EFE4}" type="presParOf" srcId="{FFAB28A6-2A70-4BF7-9E9B-792E3ACBEF2A}" destId="{3B3098E6-0931-4204-8A7E-F61C4CFFA618}" srcOrd="0" destOrd="0" presId="urn:microsoft.com/office/officeart/2005/8/layout/vList5"/>
    <dgm:cxn modelId="{C5E26557-2B18-4BB1-B4E9-AA23677F85C9}" type="presParOf" srcId="{799A1F70-5180-426B-A4E9-3CF05432161B}" destId="{E0A4B0C4-29EE-4FC4-A934-2D9D79185200}" srcOrd="11" destOrd="0" presId="urn:microsoft.com/office/officeart/2005/8/layout/vList5"/>
    <dgm:cxn modelId="{1C2A72A5-4E90-40EE-8FCF-CA5D55C4007C}" type="presParOf" srcId="{799A1F70-5180-426B-A4E9-3CF05432161B}" destId="{1675CFB7-7709-4B73-BEFA-43B4E2C44C44}" srcOrd="12" destOrd="0" presId="urn:microsoft.com/office/officeart/2005/8/layout/vList5"/>
    <dgm:cxn modelId="{798DCA0C-640E-44B8-B930-E2165C85E68A}" type="presParOf" srcId="{1675CFB7-7709-4B73-BEFA-43B4E2C44C44}" destId="{B8210911-CCC5-47C1-AD08-1C92E0CEAF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8EEE5-C09A-4D8C-8BC5-BBC341232079}">
      <dsp:nvSpPr>
        <dsp:cNvPr id="0" name=""/>
        <dsp:cNvSpPr/>
      </dsp:nvSpPr>
      <dsp:spPr>
        <a:xfrm>
          <a:off x="791770" y="1271"/>
          <a:ext cx="1568388" cy="94103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Medical Leave Cases Managed:</a:t>
          </a:r>
        </a:p>
      </dsp:txBody>
      <dsp:txXfrm>
        <a:off x="791770" y="1271"/>
        <a:ext cx="1568388" cy="941033"/>
      </dsp:txXfrm>
    </dsp:sp>
    <dsp:sp modelId="{11003C74-EE11-4DB1-90F1-BD4B09D5A903}">
      <dsp:nvSpPr>
        <dsp:cNvPr id="0" name=""/>
        <dsp:cNvSpPr/>
      </dsp:nvSpPr>
      <dsp:spPr>
        <a:xfrm>
          <a:off x="2516997" y="1271"/>
          <a:ext cx="1568388" cy="94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Workers Compensation Claims Managed</a:t>
          </a:r>
        </a:p>
      </dsp:txBody>
      <dsp:txXfrm>
        <a:off x="2516997" y="1271"/>
        <a:ext cx="1568388" cy="941033"/>
      </dsp:txXfrm>
    </dsp:sp>
    <dsp:sp modelId="{8D810B44-458D-48D9-9EF9-7B44D3EC76D9}">
      <dsp:nvSpPr>
        <dsp:cNvPr id="0" name=""/>
        <dsp:cNvSpPr/>
      </dsp:nvSpPr>
      <dsp:spPr>
        <a:xfrm>
          <a:off x="4242225" y="1271"/>
          <a:ext cx="1568388" cy="94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Unemployment Costs</a:t>
          </a:r>
        </a:p>
      </dsp:txBody>
      <dsp:txXfrm>
        <a:off x="4242225" y="1271"/>
        <a:ext cx="1568388" cy="941033"/>
      </dsp:txXfrm>
    </dsp:sp>
    <dsp:sp modelId="{258D8936-DC92-48F6-AB7F-DE99D2AE6EE7}">
      <dsp:nvSpPr>
        <dsp:cNvPr id="0" name=""/>
        <dsp:cNvSpPr/>
      </dsp:nvSpPr>
      <dsp:spPr>
        <a:xfrm>
          <a:off x="791770" y="1099143"/>
          <a:ext cx="1568388" cy="941033"/>
        </a:xfrm>
        <a:prstGeom prst="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438</a:t>
          </a:r>
        </a:p>
      </dsp:txBody>
      <dsp:txXfrm>
        <a:off x="791770" y="1099143"/>
        <a:ext cx="1568388" cy="941033"/>
      </dsp:txXfrm>
    </dsp:sp>
    <dsp:sp modelId="{9B17F245-FAD1-48A9-8C33-FDC0779BF124}">
      <dsp:nvSpPr>
        <dsp:cNvPr id="0" name=""/>
        <dsp:cNvSpPr/>
      </dsp:nvSpPr>
      <dsp:spPr>
        <a:xfrm>
          <a:off x="2516997" y="1099143"/>
          <a:ext cx="1568388" cy="94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253</a:t>
          </a:r>
        </a:p>
      </dsp:txBody>
      <dsp:txXfrm>
        <a:off x="2516997" y="1099143"/>
        <a:ext cx="1568388" cy="941033"/>
      </dsp:txXfrm>
    </dsp:sp>
    <dsp:sp modelId="{90CC8697-3A4E-4C6C-9179-6DBB5070300D}">
      <dsp:nvSpPr>
        <dsp:cNvPr id="0" name=""/>
        <dsp:cNvSpPr/>
      </dsp:nvSpPr>
      <dsp:spPr>
        <a:xfrm>
          <a:off x="4242225" y="1099143"/>
          <a:ext cx="1568388" cy="941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Reduced From $168,000 to $33,000</a:t>
          </a:r>
        </a:p>
      </dsp:txBody>
      <dsp:txXfrm>
        <a:off x="4242225" y="1099143"/>
        <a:ext cx="1568388" cy="941033"/>
      </dsp:txXfrm>
    </dsp:sp>
    <dsp:sp modelId="{C1941EA3-88F1-4FC2-BE98-D59835B5FF35}">
      <dsp:nvSpPr>
        <dsp:cNvPr id="0" name=""/>
        <dsp:cNvSpPr/>
      </dsp:nvSpPr>
      <dsp:spPr>
        <a:xfrm>
          <a:off x="791770" y="2197015"/>
          <a:ext cx="1568388" cy="941033"/>
        </a:xfrm>
        <a:prstGeom prst="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Accommodation Requests</a:t>
          </a:r>
        </a:p>
      </dsp:txBody>
      <dsp:txXfrm>
        <a:off x="791770" y="2197015"/>
        <a:ext cx="1568388" cy="941033"/>
      </dsp:txXfrm>
    </dsp:sp>
    <dsp:sp modelId="{19010F9F-DB89-4E53-B9B6-2D8C1CE49246}">
      <dsp:nvSpPr>
        <dsp:cNvPr id="0" name=""/>
        <dsp:cNvSpPr/>
      </dsp:nvSpPr>
      <dsp:spPr>
        <a:xfrm>
          <a:off x="2516997" y="2197015"/>
          <a:ext cx="1568388" cy="941033"/>
        </a:xfrm>
        <a:prstGeom prst="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Affordable Care Act</a:t>
          </a:r>
        </a:p>
      </dsp:txBody>
      <dsp:txXfrm>
        <a:off x="2516997" y="2197015"/>
        <a:ext cx="1568388" cy="941033"/>
      </dsp:txXfrm>
    </dsp:sp>
    <dsp:sp modelId="{AAF84720-5528-4F0A-A162-D50BCAB3C6D4}">
      <dsp:nvSpPr>
        <dsp:cNvPr id="0" name=""/>
        <dsp:cNvSpPr/>
      </dsp:nvSpPr>
      <dsp:spPr>
        <a:xfrm>
          <a:off x="4242225" y="2197015"/>
          <a:ext cx="1568388" cy="941033"/>
        </a:xfrm>
        <a:prstGeom prst="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Safety &amp; OSHA</a:t>
          </a:r>
        </a:p>
      </dsp:txBody>
      <dsp:txXfrm>
        <a:off x="4242225" y="2197015"/>
        <a:ext cx="1568388" cy="941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8EEE5-C09A-4D8C-8BC5-BBC341232079}">
      <dsp:nvSpPr>
        <dsp:cNvPr id="0" name=""/>
        <dsp:cNvSpPr/>
      </dsp:nvSpPr>
      <dsp:spPr>
        <a:xfrm>
          <a:off x="0" y="228551"/>
          <a:ext cx="2063244" cy="1237947"/>
        </a:xfrm>
        <a:prstGeom prst="rect">
          <a:avLst/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4.0 Evaluations</a:t>
          </a:r>
        </a:p>
      </dsp:txBody>
      <dsp:txXfrm>
        <a:off x="0" y="228551"/>
        <a:ext cx="2063244" cy="1237947"/>
      </dsp:txXfrm>
    </dsp:sp>
    <dsp:sp modelId="{11003C74-EE11-4DB1-90F1-BD4B09D5A903}">
      <dsp:nvSpPr>
        <dsp:cNvPr id="0" name=""/>
        <dsp:cNvSpPr/>
      </dsp:nvSpPr>
      <dsp:spPr>
        <a:xfrm>
          <a:off x="2269569" y="228551"/>
          <a:ext cx="2063244" cy="1237947"/>
        </a:xfrm>
        <a:prstGeom prst="rect">
          <a:avLst/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PADEPP Support</a:t>
          </a:r>
        </a:p>
      </dsp:txBody>
      <dsp:txXfrm>
        <a:off x="2269569" y="228551"/>
        <a:ext cx="2063244" cy="1237947"/>
      </dsp:txXfrm>
    </dsp:sp>
    <dsp:sp modelId="{8D810B44-458D-48D9-9EF9-7B44D3EC76D9}">
      <dsp:nvSpPr>
        <dsp:cNvPr id="0" name=""/>
        <dsp:cNvSpPr/>
      </dsp:nvSpPr>
      <dsp:spPr>
        <a:xfrm>
          <a:off x="4539139" y="228551"/>
          <a:ext cx="2063244" cy="1237947"/>
        </a:xfrm>
        <a:prstGeom prst="rect">
          <a:avLst/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Classified Performance Reviews</a:t>
          </a:r>
        </a:p>
      </dsp:txBody>
      <dsp:txXfrm>
        <a:off x="4539139" y="228551"/>
        <a:ext cx="2063244" cy="1237947"/>
      </dsp:txXfrm>
    </dsp:sp>
    <dsp:sp modelId="{258D8936-DC92-48F6-AB7F-DE99D2AE6EE7}">
      <dsp:nvSpPr>
        <dsp:cNvPr id="0" name=""/>
        <dsp:cNvSpPr/>
      </dsp:nvSpPr>
      <dsp:spPr>
        <a:xfrm>
          <a:off x="0" y="1672822"/>
          <a:ext cx="2063244" cy="1237947"/>
        </a:xfrm>
        <a:prstGeom prst="rect">
          <a:avLst/>
        </a:prstGeom>
        <a:solidFill>
          <a:srgbClr val="99CB38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Individual Development Plans</a:t>
          </a:r>
        </a:p>
      </dsp:txBody>
      <dsp:txXfrm>
        <a:off x="0" y="1672822"/>
        <a:ext cx="2063244" cy="1237947"/>
      </dsp:txXfrm>
    </dsp:sp>
    <dsp:sp modelId="{9B17F245-FAD1-48A9-8C33-FDC0779BF124}">
      <dsp:nvSpPr>
        <dsp:cNvPr id="0" name=""/>
        <dsp:cNvSpPr/>
      </dsp:nvSpPr>
      <dsp:spPr>
        <a:xfrm>
          <a:off x="2269569" y="1672822"/>
          <a:ext cx="2063244" cy="123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Progressive Discipline</a:t>
          </a:r>
        </a:p>
      </dsp:txBody>
      <dsp:txXfrm>
        <a:off x="2269569" y="1672822"/>
        <a:ext cx="2063244" cy="1237947"/>
      </dsp:txXfrm>
    </dsp:sp>
    <dsp:sp modelId="{90CC8697-3A4E-4C6C-9179-6DBB5070300D}">
      <dsp:nvSpPr>
        <dsp:cNvPr id="0" name=""/>
        <dsp:cNvSpPr/>
      </dsp:nvSpPr>
      <dsp:spPr>
        <a:xfrm>
          <a:off x="4539139" y="1672822"/>
          <a:ext cx="2063244" cy="1237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Feedback &amp; Coaching Support</a:t>
          </a:r>
        </a:p>
      </dsp:txBody>
      <dsp:txXfrm>
        <a:off x="4539139" y="1672822"/>
        <a:ext cx="2063244" cy="1237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C820C-B570-4A56-AE8E-6C4C1B3F0F6F}">
      <dsp:nvSpPr>
        <dsp:cNvPr id="0" name=""/>
        <dsp:cNvSpPr/>
      </dsp:nvSpPr>
      <dsp:spPr>
        <a:xfrm>
          <a:off x="2112762" y="268"/>
          <a:ext cx="2376858" cy="42997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Pulse Checks</a:t>
          </a:r>
        </a:p>
      </dsp:txBody>
      <dsp:txXfrm>
        <a:off x="2133751" y="21257"/>
        <a:ext cx="2334880" cy="387992"/>
      </dsp:txXfrm>
    </dsp:sp>
    <dsp:sp modelId="{D00A9D9C-A892-43C8-93C4-C5413CC763DC}">
      <dsp:nvSpPr>
        <dsp:cNvPr id="0" name=""/>
        <dsp:cNvSpPr/>
      </dsp:nvSpPr>
      <dsp:spPr>
        <a:xfrm>
          <a:off x="2112762" y="451737"/>
          <a:ext cx="2376858" cy="42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Engagement Surveys</a:t>
          </a:r>
        </a:p>
      </dsp:txBody>
      <dsp:txXfrm>
        <a:off x="2133751" y="472726"/>
        <a:ext cx="2334880" cy="387992"/>
      </dsp:txXfrm>
    </dsp:sp>
    <dsp:sp modelId="{1284A998-4B60-49C7-8533-0742944D3A79}">
      <dsp:nvSpPr>
        <dsp:cNvPr id="0" name=""/>
        <dsp:cNvSpPr/>
      </dsp:nvSpPr>
      <dsp:spPr>
        <a:xfrm>
          <a:off x="2112762" y="903206"/>
          <a:ext cx="2376858" cy="42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Stay Interviews</a:t>
          </a:r>
        </a:p>
      </dsp:txBody>
      <dsp:txXfrm>
        <a:off x="2133751" y="924195"/>
        <a:ext cx="2334880" cy="387992"/>
      </dsp:txXfrm>
    </dsp:sp>
    <dsp:sp modelId="{A7A5B38F-B95E-4024-9A86-D34A0C796CAC}">
      <dsp:nvSpPr>
        <dsp:cNvPr id="0" name=""/>
        <dsp:cNvSpPr/>
      </dsp:nvSpPr>
      <dsp:spPr>
        <a:xfrm>
          <a:off x="2112762" y="1354675"/>
          <a:ext cx="2376858" cy="42997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Exit Interviews</a:t>
          </a:r>
        </a:p>
      </dsp:txBody>
      <dsp:txXfrm>
        <a:off x="2133751" y="1375664"/>
        <a:ext cx="2334880" cy="387992"/>
      </dsp:txXfrm>
    </dsp:sp>
    <dsp:sp modelId="{C8E7CA8C-B5A2-4D36-88D6-A1FC085839DD}">
      <dsp:nvSpPr>
        <dsp:cNvPr id="0" name=""/>
        <dsp:cNvSpPr/>
      </dsp:nvSpPr>
      <dsp:spPr>
        <a:xfrm>
          <a:off x="2112762" y="1806144"/>
          <a:ext cx="2376858" cy="42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Onboarding</a:t>
          </a:r>
        </a:p>
      </dsp:txBody>
      <dsp:txXfrm>
        <a:off x="2133751" y="1827133"/>
        <a:ext cx="2334880" cy="387992"/>
      </dsp:txXfrm>
    </dsp:sp>
    <dsp:sp modelId="{3B3098E6-0931-4204-8A7E-F61C4CFFA618}">
      <dsp:nvSpPr>
        <dsp:cNvPr id="0" name=""/>
        <dsp:cNvSpPr/>
      </dsp:nvSpPr>
      <dsp:spPr>
        <a:xfrm>
          <a:off x="2112762" y="2257613"/>
          <a:ext cx="2376858" cy="429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Orientation</a:t>
          </a:r>
        </a:p>
      </dsp:txBody>
      <dsp:txXfrm>
        <a:off x="2133751" y="2278602"/>
        <a:ext cx="2334880" cy="387992"/>
      </dsp:txXfrm>
    </dsp:sp>
    <dsp:sp modelId="{B8210911-CCC5-47C1-AD08-1C92E0CEAF12}">
      <dsp:nvSpPr>
        <dsp:cNvPr id="0" name=""/>
        <dsp:cNvSpPr/>
      </dsp:nvSpPr>
      <dsp:spPr>
        <a:xfrm>
          <a:off x="2112762" y="2709082"/>
          <a:ext cx="2376858" cy="42997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j-lt"/>
            </a:rPr>
            <a:t>Offboarding</a:t>
          </a:r>
        </a:p>
      </dsp:txBody>
      <dsp:txXfrm>
        <a:off x="2133751" y="2730071"/>
        <a:ext cx="2334880" cy="38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r">
              <a:defRPr sz="1200"/>
            </a:lvl1pPr>
          </a:lstStyle>
          <a:p>
            <a:fld id="{3D7E318C-45AB-4135-ABCB-46D59D8CC80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r">
              <a:defRPr sz="1200"/>
            </a:lvl1pPr>
          </a:lstStyle>
          <a:p>
            <a:fld id="{323F59F7-D568-44BB-AAF0-08289A88C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r">
              <a:defRPr sz="1200"/>
            </a:lvl1pPr>
          </a:lstStyle>
          <a:p>
            <a:fld id="{298867A4-DEAC-4D46-A6D8-E634381C73E3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4" rIns="93307" bIns="466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7" tIns="46654" rIns="93307" bIns="466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r">
              <a:defRPr sz="1200"/>
            </a:lvl1pPr>
          </a:lstStyle>
          <a:p>
            <a:fld id="{39D04B07-70A5-4E49-9DB6-306BA61BC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1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DA11D-9D7C-5F47-E9C6-1889EA58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0895B9-9FBA-8BAB-8FE3-C4EA82C4A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2BD5A-443F-CA0E-BC9A-8B47F6C5F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B0224-5281-EB3B-C7D8-CAD0BE27A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7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29CE5-354D-747D-9ADA-264A16A26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81E76-EE78-895F-2C08-CFC13F7251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2E5053-898B-7FE8-1C95-69385F556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26AE3-3B75-248B-37A1-C93141EAD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4C038-39FE-D9E6-E3AB-9B0F2B72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D2A43-8122-873D-EE77-57F72B8C0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31681-76B3-2933-6D8B-CBA307BCF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F5B91-E54D-69C9-3E0E-42A256E45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F4C9F-28FF-C5AD-7CAB-9BE7F5C3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9E6EA-D86F-D0B4-1362-A231FF212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106899-630E-CD9E-EFA6-D8F78C682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8C164-1185-B927-4754-16D6364F1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9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7B3EB-417F-EF1C-9EF8-18DE50DF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643C1-AAD9-BE10-5EAC-A0A323F9FD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C6E5E1-FC5D-419C-768E-28A49B562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D6E98-8E0C-E4FC-A5A9-9EF67493A2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6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D6AF4-999D-8CAE-E2A7-667132380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D5344-AC33-24C5-DC49-C024E91BB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1AEBC-6CF4-2F7F-1912-A65F8B352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CEE47-6804-998A-FD7D-173D4B9E9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3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30E03-C3A9-40E9-FEF5-768DD58AC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6DBE0-9649-784E-0EDF-C254AB846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1CE3A-55FC-BCBA-4541-F25307454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B9DB1-9DA1-BA4B-30C1-9291872E7B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68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A3BB-CA7B-B4D3-4187-4038226FE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0DB7F-E0CF-4432-A79F-82C87B4D8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A7943-6B5F-CD6D-B070-0748B2F25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BFCCF-85E8-B37C-ADE8-CC6B604B64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47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86F23-5F00-0A53-BCC0-51C989376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C9DA34-63BE-7F71-4D7A-495869BC5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17D89D-A7F5-6E85-E021-05DD081FF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0CCA7-42D3-8CFD-E279-DF14C4B12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4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EBE1-D6D0-F5DC-444F-A048DD4D4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1E14F-EA6D-D20C-3587-375BD32CC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8F8EE-EA30-C8AD-6384-B8829BD82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D6E4D-498B-F117-5CB7-B43892296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3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41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4BEC3-07D8-989D-4CD2-51B17005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102B6-CF30-43FA-510F-3166F217A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FC75D-01E3-1518-2387-8CEC1E070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47686-1260-CF7E-E535-0DF6C1F3B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63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1A6DB-230F-9467-8F4F-58DA38171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91364-992E-EC20-35F6-3073B1D1D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9E2467-E97B-C19D-148D-1940A2AE7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E4102-C8FF-5D7F-4A33-09F0F0193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31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1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2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4A1CA-024C-A79F-3A3E-76D4AEA2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D5552-24EB-C33D-0445-18184A636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65C95-D815-6293-8A8B-CE7AAD816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52446-FCBA-1B81-E11E-232E5A8DF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4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6EFA5-64EE-F772-C5C8-895514760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5CFB42-DDCC-8B35-5D73-F001FBBFB5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B7EF53-06BE-B6D1-2B61-D7938DDDE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44F80-485A-DD7A-878E-D71FAC3293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0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AF060-7D38-4FBD-9FA8-15F92341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C7A6D-B5B9-D0B7-55BE-40EC2B3B6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F0CBA-7849-0632-4972-7F5EF8268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E37B60-61AF-80C2-D488-756D60A6B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3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9445-2C78-A179-2137-747FA9A44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8D8F0-F1CD-3B93-DC8E-CCE2AB8B4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50293-7992-9EBC-AA58-C4585D4F7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FB1DF-A2DD-B002-9064-30E3145FC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64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2DE26-8449-4A17-D82A-DF15EDF16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BAFE9B-42FB-E349-5CBF-7C8694B4D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17D98D-BA0C-D615-3F1E-3A5F5E097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C66C5-AC0C-533F-9DD5-CACE0EF02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0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259FD-1609-3370-99D8-161D0F28C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64524-05FD-DD44-89CD-CA64CF5A5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A7AC1-EBEB-66AB-8D4E-FA9BEE8FD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F8820-7189-82B1-3ED5-5F8EB8BFD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6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F71-DE6C-4B51-996E-C16873494508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2017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907A-E5C4-4BC9-A987-B35FB4E1DE0D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5338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E5AA-ED4C-4562-BD7A-D46F8C72EC33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79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0AA-E9FC-4E80-869B-6083C3F8986C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614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44-291B-4EA6-A0B7-37F33914607B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635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70A-919C-4020-B5F1-88A1FD909537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7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7B1-045A-4369-A317-ED6E050FBDA2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51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77E7-3EF4-4885-AB41-4F349F0B3866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5945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8100-0AEB-4446-B602-5968B9779315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5892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F82DE1-B236-4520-9B91-2F686607261B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5816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37DA-336F-439E-9E17-E36F5B0F3CF5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72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A5630-1A63-4849-A3F8-0F42C3402C52}" type="datetime1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ill.feist@converse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ach@southcarolinateachers.or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458200" cy="4343400"/>
          </a:xfrm>
        </p:spPr>
        <p:txBody>
          <a:bodyPr>
            <a:normAutofit/>
          </a:bodyPr>
          <a:lstStyle/>
          <a:p>
            <a:r>
              <a:rPr lang="en-US" sz="6600" b="1" spc="300" dirty="0">
                <a:solidFill>
                  <a:schemeClr val="tx1"/>
                </a:solidFill>
              </a:rPr>
              <a:t>Human </a:t>
            </a:r>
            <a:r>
              <a:rPr lang="en-US" sz="6600" b="1" spc="300">
                <a:solidFill>
                  <a:schemeClr val="tx1"/>
                </a:solidFill>
              </a:rPr>
              <a:t>Resources Overview</a:t>
            </a:r>
            <a:br>
              <a:rPr lang="en-US" sz="6600" b="1" spc="300" dirty="0">
                <a:solidFill>
                  <a:schemeClr val="tx1"/>
                </a:solidFill>
              </a:rPr>
            </a:br>
            <a:br>
              <a:rPr lang="en-US" sz="1000" b="1" spc="300" dirty="0">
                <a:solidFill>
                  <a:schemeClr val="tx1"/>
                </a:solidFill>
              </a:rPr>
            </a:br>
            <a:br>
              <a:rPr lang="en-US" sz="3000" b="1" i="1" spc="300" dirty="0">
                <a:solidFill>
                  <a:schemeClr val="tx1"/>
                </a:solidFill>
              </a:rPr>
            </a:br>
            <a:endParaRPr lang="en-US" sz="3000" b="1" i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-76200" y="4724400"/>
            <a:ext cx="909066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spc="0" dirty="0">
                <a:solidFill>
                  <a:srgbClr val="92D050"/>
                </a:solidFill>
              </a:rPr>
              <a:t>AIKEN COUNTY PUBLIC SCHOOL DISTRICT     </a:t>
            </a:r>
            <a:r>
              <a:rPr lang="en-US" b="1" cap="small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February 11, 2025</a:t>
            </a:r>
          </a:p>
          <a:p>
            <a:pPr algn="ctr">
              <a:lnSpc>
                <a:spcPct val="100000"/>
              </a:lnSpc>
            </a:pP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7169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7C2A-3647-C889-45D3-8C837C95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C49F-57DC-A091-9A7E-2602C96E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Performance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D52FE-0040-4A7A-A3A1-DD89DB2E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04735-30F5-17B6-5B6E-E9BC7C94DAD5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A399464A-A7C4-4739-A586-F95B07D10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720305"/>
              </p:ext>
            </p:extLst>
          </p:nvPr>
        </p:nvGraphicFramePr>
        <p:xfrm>
          <a:off x="1270808" y="2194679"/>
          <a:ext cx="660238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43071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D5D6F-26E2-4882-F642-D7EFF38D4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5BD2D60-CE55-4345-4940-DC0C957CE0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927545"/>
              </p:ext>
            </p:extLst>
          </p:nvPr>
        </p:nvGraphicFramePr>
        <p:xfrm>
          <a:off x="800101" y="1889761"/>
          <a:ext cx="7543799" cy="420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3179E1-F413-F5FB-9156-0B1EACEB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Performance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8F3F1-158D-F8EA-411B-F1317B06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2A5E5-9F92-4C58-4642-C560DA103E0D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1540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25AD9-5D16-9D28-F31E-E61D7B57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82A9-1020-C6D4-CBEF-85942E0B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Engagement &amp;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684F0-81D9-D031-1F47-2D97DA64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ADAB-3E04-94E2-56C2-3BAE7BB6C398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727076E-6734-AD28-5C45-F81465DD7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175595"/>
              </p:ext>
            </p:extLst>
          </p:nvPr>
        </p:nvGraphicFramePr>
        <p:xfrm>
          <a:off x="822960" y="2051050"/>
          <a:ext cx="7586402" cy="381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33441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51FC4-19B1-394F-E850-E31A5E10C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DAD70-D49E-50BD-635B-6E9230DD9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Engagement &amp; Retention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4FF67-707F-D193-449D-70F07A68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77932-EF99-28B2-13A2-315A6F72DB75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6D38D96D-C3E7-F3E8-2DBC-CE2220631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408055"/>
              </p:ext>
            </p:extLst>
          </p:nvPr>
        </p:nvGraphicFramePr>
        <p:xfrm>
          <a:off x="1270808" y="2194679"/>
          <a:ext cx="660238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52911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226C4-8760-F384-1B20-69EDD54E2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4AC63-E5EC-0470-3DB3-B81AB916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900" spc="600" dirty="0">
                <a:solidFill>
                  <a:schemeClr val="tx1"/>
                </a:solidFill>
              </a:rPr>
              <a:t>Human Resources Current Org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06EAF-03FA-AB18-910E-398858A7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D2DB-85B3-370E-CD6C-D08676A1BCF1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CEB7F-B0A6-8696-225C-AB1FC40F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DDA16-6B63-373A-28D3-2EB1F474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0" t="24211" r="7725"/>
          <a:stretch/>
        </p:blipFill>
        <p:spPr>
          <a:xfrm>
            <a:off x="228600" y="1905000"/>
            <a:ext cx="8686800" cy="4191000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39D232B3-CEB1-7CDD-87A5-A5DA4E51B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t="5095" r="28640" b="43487"/>
          <a:stretch/>
        </p:blipFill>
        <p:spPr bwMode="auto">
          <a:xfrm>
            <a:off x="6891123" y="531706"/>
            <a:ext cx="1535479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446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02663-5EAE-7F9E-C8B5-E640C1EEB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1EC0-75AB-992A-BBAE-CD1B734FE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600" dirty="0">
                <a:solidFill>
                  <a:schemeClr val="tx1"/>
                </a:solidFill>
              </a:rPr>
              <a:t>Comparative Org Chart Richland One HR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01EAA-3534-082C-4A69-C9065A90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E730C-9833-D13B-37C2-86938903EDA7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C8C20-67C1-BEDD-6C95-48576C42E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811611"/>
            <a:ext cx="6934200" cy="443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659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C1A1D-A6BB-0C4A-9FAA-E0D4DE5F2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9A99-503C-590F-3C99-EFAFB2BE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600" dirty="0">
                <a:solidFill>
                  <a:schemeClr val="tx1"/>
                </a:solidFill>
              </a:rPr>
              <a:t>Comparative Org Chart Richland Two HR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AA46B-01E7-F520-0DD0-B295B0F3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32359-3FAA-4992-A822-57D1C093A6FD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7EB90-4F0F-DD6D-A7AF-AEA1783C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743343"/>
            <a:ext cx="6934200" cy="450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612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936D6-E2A7-81A3-CCE2-D8E9A52F4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047D-8CBF-E027-2C32-F943FED5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600" dirty="0">
                <a:solidFill>
                  <a:schemeClr val="tx1"/>
                </a:solidFill>
              </a:rPr>
              <a:t>Comparative Org Chart Lexington One HR Dept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7BDDD-FB21-A72D-C64F-9E275528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24D50-6FFE-8BC8-F766-43D93466E8C4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30C02-6BC4-B56D-5E95-DACCFBB1A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48" y="1828799"/>
            <a:ext cx="5240304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68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924D-4E5F-EAAD-9BC1-51420C268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D4C51-27EA-48DF-689E-609FD195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HR Proposed Future Org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CA3CE-C5F4-711C-C4F3-30DCEC93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02F39-70EF-7A93-8BC5-5221B6AF1A21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761D0C-04CF-09B3-1EE7-ABD166CE96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84" r="10834"/>
          <a:stretch/>
        </p:blipFill>
        <p:spPr>
          <a:xfrm>
            <a:off x="495300" y="1796347"/>
            <a:ext cx="8153400" cy="4452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E2F4E-6938-0A87-F57A-ABE60063C4A2}"/>
              </a:ext>
            </a:extLst>
          </p:cNvPr>
          <p:cNvSpPr txBox="1"/>
          <p:nvPr/>
        </p:nvSpPr>
        <p:spPr>
          <a:xfrm>
            <a:off x="7136748" y="1808202"/>
            <a:ext cx="151195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Current: 13.5 FTE</a:t>
            </a:r>
          </a:p>
          <a:p>
            <a:r>
              <a:rPr lang="en-US" sz="1000" dirty="0"/>
              <a:t>Requested 25-26: +2 FTE</a:t>
            </a:r>
          </a:p>
          <a:p>
            <a:r>
              <a:rPr lang="en-US" sz="1000" dirty="0"/>
              <a:t>Proposed 26-27: +2.5 FTE</a:t>
            </a:r>
          </a:p>
        </p:txBody>
      </p:sp>
    </p:spTree>
    <p:extLst>
      <p:ext uri="{BB962C8B-B14F-4D97-AF65-F5344CB8AC3E}">
        <p14:creationId xmlns:p14="http://schemas.microsoft.com/office/powerpoint/2010/main" val="185585825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53FB1-5822-D158-B2CE-91D88481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9789-6D44-4301-2E68-2CC785FD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Division Proposed Future Org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26BF9-2A7D-64B2-5BA1-6EA86C34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B8B54-6D3C-7C6B-E153-3C988322F727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0D856-19B9-B11E-F90B-26EDADDD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62" t="16667" r="3100"/>
          <a:stretch/>
        </p:blipFill>
        <p:spPr>
          <a:xfrm>
            <a:off x="228600" y="1828800"/>
            <a:ext cx="8610600" cy="4517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9E4066-EB5C-BA47-2E01-5D583A443CEA}"/>
              </a:ext>
            </a:extLst>
          </p:cNvPr>
          <p:cNvSpPr txBox="1"/>
          <p:nvPr/>
        </p:nvSpPr>
        <p:spPr>
          <a:xfrm>
            <a:off x="7620000" y="1143000"/>
            <a:ext cx="12370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Communications</a:t>
            </a:r>
          </a:p>
          <a:p>
            <a:r>
              <a:rPr lang="en-US" sz="800" dirty="0"/>
              <a:t>Current: 3 FTE</a:t>
            </a:r>
          </a:p>
          <a:p>
            <a:r>
              <a:rPr lang="en-US" sz="800" dirty="0"/>
              <a:t>Requested 25-26: +1 FTE</a:t>
            </a:r>
          </a:p>
          <a:p>
            <a:r>
              <a:rPr lang="en-US" sz="800" dirty="0"/>
              <a:t>Proposed 26-27: +1 FTE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92557-AF3C-F1EE-4E30-1AD4FB0FFC57}"/>
              </a:ext>
            </a:extLst>
          </p:cNvPr>
          <p:cNvSpPr txBox="1"/>
          <p:nvPr/>
        </p:nvSpPr>
        <p:spPr>
          <a:xfrm>
            <a:off x="7620000" y="2362792"/>
            <a:ext cx="12370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Human Resources</a:t>
            </a:r>
          </a:p>
          <a:p>
            <a:r>
              <a:rPr lang="en-US" sz="800" dirty="0"/>
              <a:t>Current: 13.5 FTE</a:t>
            </a:r>
          </a:p>
          <a:p>
            <a:r>
              <a:rPr lang="en-US" sz="800" dirty="0"/>
              <a:t>Request: 25-26: +2 FTE</a:t>
            </a:r>
          </a:p>
          <a:p>
            <a:r>
              <a:rPr lang="en-US" sz="800" dirty="0"/>
              <a:t>Proposed 26-27: +2.5 FTE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F2805F-1CD2-F0FD-D6DF-B8562EC562FF}"/>
              </a:ext>
            </a:extLst>
          </p:cNvPr>
          <p:cNvSpPr txBox="1"/>
          <p:nvPr/>
        </p:nvSpPr>
        <p:spPr>
          <a:xfrm>
            <a:off x="7620000" y="1757268"/>
            <a:ext cx="123709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Administration</a:t>
            </a:r>
          </a:p>
          <a:p>
            <a:r>
              <a:rPr lang="en-US" sz="800" dirty="0"/>
              <a:t>Current: 2 FTE</a:t>
            </a:r>
          </a:p>
          <a:p>
            <a:r>
              <a:rPr lang="en-US" sz="800" dirty="0"/>
              <a:t>Requested 25-26: +0 FTE</a:t>
            </a:r>
          </a:p>
          <a:p>
            <a:r>
              <a:rPr lang="en-US" sz="800" dirty="0"/>
              <a:t>Proposed 26-27: +1 FTE</a:t>
            </a:r>
          </a:p>
        </p:txBody>
      </p:sp>
    </p:spTree>
    <p:extLst>
      <p:ext uri="{BB962C8B-B14F-4D97-AF65-F5344CB8AC3E}">
        <p14:creationId xmlns:p14="http://schemas.microsoft.com/office/powerpoint/2010/main" val="34340476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Division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904479-CD99-F890-0537-7F5E89A9D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3976"/>
          <a:stretch/>
        </p:blipFill>
        <p:spPr>
          <a:xfrm>
            <a:off x="87898" y="1828800"/>
            <a:ext cx="8968205" cy="43490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BF301-EAF9-DB75-5E6D-91791D62F1B9}"/>
              </a:ext>
            </a:extLst>
          </p:cNvPr>
          <p:cNvSpPr txBox="1"/>
          <p:nvPr/>
        </p:nvSpPr>
        <p:spPr>
          <a:xfrm>
            <a:off x="228600" y="2057400"/>
            <a:ext cx="1627369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/>
              <a:t>Administration: 2 FTE</a:t>
            </a:r>
          </a:p>
          <a:p>
            <a:r>
              <a:rPr lang="en-US" sz="1000" dirty="0"/>
              <a:t>Communications: 3 FTE</a:t>
            </a:r>
          </a:p>
          <a:p>
            <a:r>
              <a:rPr lang="en-US" sz="1000" dirty="0"/>
              <a:t>Human Resources: 13.5 FTE</a:t>
            </a:r>
          </a:p>
        </p:txBody>
      </p:sp>
    </p:spTree>
    <p:extLst>
      <p:ext uri="{BB962C8B-B14F-4D97-AF65-F5344CB8AC3E}">
        <p14:creationId xmlns:p14="http://schemas.microsoft.com/office/powerpoint/2010/main" val="35718416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537F-96FB-B87D-E34C-2C5598C01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008D-AE50-BEA1-F5B6-41BC1F26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Key Responsibilities  of HR Director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1C84C-0FB7-EAB8-71FE-50F48A0907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Direct recruitment process</a:t>
            </a:r>
          </a:p>
          <a:p>
            <a:r>
              <a:rPr lang="en-US" sz="2200" dirty="0">
                <a:latin typeface="+mj-lt"/>
              </a:rPr>
              <a:t>Manage hiring process &amp; onboarding</a:t>
            </a:r>
          </a:p>
          <a:p>
            <a:r>
              <a:rPr lang="en-US" sz="2200" dirty="0">
                <a:latin typeface="+mj-lt"/>
              </a:rPr>
              <a:t>Maintain personnel records</a:t>
            </a:r>
          </a:p>
          <a:p>
            <a:r>
              <a:rPr lang="en-US" sz="2200" dirty="0">
                <a:latin typeface="+mj-lt"/>
              </a:rPr>
              <a:t>Oversee benefits, leave, &amp; retirement</a:t>
            </a:r>
          </a:p>
          <a:p>
            <a:r>
              <a:rPr lang="en-US" sz="2200" dirty="0">
                <a:latin typeface="+mj-lt"/>
              </a:rPr>
              <a:t>Guide administrators on day-to-day personnel matters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16CBEA-863C-BA98-A188-9EB270B872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Supervise student teacher &amp; intern placements</a:t>
            </a:r>
          </a:p>
          <a:p>
            <a:r>
              <a:rPr lang="en-US" sz="2200" dirty="0">
                <a:latin typeface="+mj-lt"/>
              </a:rPr>
              <a:t>Update job descriptions</a:t>
            </a:r>
          </a:p>
          <a:p>
            <a:r>
              <a:rPr lang="en-US" sz="2200" dirty="0">
                <a:latin typeface="+mj-lt"/>
              </a:rPr>
              <a:t>Submit reports for EEOC, DOL, &amp; CERRA</a:t>
            </a:r>
          </a:p>
          <a:p>
            <a:r>
              <a:rPr lang="en-US" sz="2200" dirty="0">
                <a:latin typeface="+mj-lt"/>
              </a:rPr>
              <a:t>Serve as the district’s Title IX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C36EB-2FC1-C474-76A4-9FB402D3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DE9CB-0CAB-59DA-663C-C34950FB4413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44518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4380B-DCAA-DA57-B9E5-1D8D30F8A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7615-0EE6-FA9F-D5BA-51F32F08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Key Responsibilities  of Chief Officer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05FB5-1F8A-08B6-F352-276391C56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1845733"/>
            <a:ext cx="3703320" cy="4500287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Direct the district’s long-term strategic planning process.</a:t>
            </a:r>
          </a:p>
          <a:p>
            <a:r>
              <a:rPr lang="en-US" dirty="0">
                <a:latin typeface="+mj-lt"/>
              </a:rPr>
              <a:t>Ensure the execution of department level strategic plans.</a:t>
            </a:r>
          </a:p>
          <a:p>
            <a:r>
              <a:rPr lang="en-US" dirty="0">
                <a:latin typeface="+mj-lt"/>
              </a:rPr>
              <a:t>Advise the Superintendent on personnel and district matters.</a:t>
            </a:r>
          </a:p>
          <a:p>
            <a:r>
              <a:rPr lang="en-US" dirty="0">
                <a:latin typeface="+mj-lt"/>
              </a:rPr>
              <a:t>Enhance operational efficiency and compliance through policy and procedure development.</a:t>
            </a:r>
          </a:p>
          <a:p>
            <a:r>
              <a:rPr lang="en-US" dirty="0">
                <a:latin typeface="+mj-lt"/>
              </a:rPr>
              <a:t>Provide leadership for evaluation systems and contract management.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32E7F-FFF8-9D8C-4AD2-0AD9C2198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3440" y="1845734"/>
            <a:ext cx="3703320" cy="4500285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Monitor legal actions and inform district leadership on legal matters.</a:t>
            </a:r>
          </a:p>
          <a:p>
            <a:r>
              <a:rPr lang="en-US" dirty="0">
                <a:latin typeface="+mj-lt"/>
              </a:rPr>
              <a:t>Facilitate leadership pipeline development and succession planning for district administrators.</a:t>
            </a:r>
          </a:p>
          <a:p>
            <a:r>
              <a:rPr lang="en-US" dirty="0">
                <a:latin typeface="+mj-lt"/>
              </a:rPr>
              <a:t>Ensure effective public relations, branding, and stakeholder engagement through oversight of communications department.</a:t>
            </a:r>
          </a:p>
          <a:p>
            <a:r>
              <a:rPr lang="en-US" dirty="0">
                <a:latin typeface="+mj-lt"/>
              </a:rPr>
              <a:t>Develop and administer budgets for each department.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C13B8-C67B-114A-605B-C230262B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1C832-58FA-5243-61EB-D016B6C46720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5258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 </a:t>
            </a:r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</a:t>
            </a:r>
            <a:b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200" spc="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0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HR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01168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To create an extraordinary experience for every employee that prioritizes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well-being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engagement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and individualized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growth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to create an environment where all students thrive. We are committed to ensuring that each employee feels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valued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supported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in their journey toward purpose, innovation, and excellence.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29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7471-35DC-D4BE-6E41-ECFB27036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0FE9-0478-532E-FD4C-7FC002F4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HR Functions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7BDAAA-08B7-870E-692A-6CF22F90E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1799" y="1846263"/>
            <a:ext cx="5024852" cy="4022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1F5C2-2EAB-2547-3AFA-AA2D96BD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90AA7-C152-88DA-5A49-2A7D6255EE9D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360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7CEE9-6054-89DC-7E5F-D8CECCA6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60142-0A63-04C9-52D3-9C15C5C0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Talent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D87FE-C169-A3A1-3377-7BA555DD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E30DF-A70C-4BB4-88E5-A84DA0DF6EBF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94E16D-69A8-F8EA-D5C5-1DFB465C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54"/>
          <a:stretch/>
        </p:blipFill>
        <p:spPr>
          <a:xfrm>
            <a:off x="0" y="1828799"/>
            <a:ext cx="4953000" cy="3735049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1EA81677-5699-E19C-18D7-B769E641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54" y="2514002"/>
            <a:ext cx="4048447" cy="27437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176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4BD4F-489D-E905-D33A-4C5EF56A5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DFEC-F78A-9330-2685-A933E8F6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Comp &amp;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48585-A0DD-21F7-2845-5ADD60E4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9016B-077F-07C8-8B4C-8BD1B41427D5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270118B1-597A-C854-D3C7-D939305B6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958582"/>
              </p:ext>
            </p:extLst>
          </p:nvPr>
        </p:nvGraphicFramePr>
        <p:xfrm>
          <a:off x="1270808" y="2194679"/>
          <a:ext cx="660238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130956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960C-B0F4-D7C3-F8C5-7F113DB9E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B88FE-417B-1B9C-5C4B-239DDF55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Training &amp;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93504-B314-37FB-DC24-5D213016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FFA91-5F41-AE3B-3131-886CDFC7CF1D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5CFB62-4E54-A927-24A8-42C6C3944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80028"/>
              </p:ext>
            </p:extLst>
          </p:nvPr>
        </p:nvGraphicFramePr>
        <p:xfrm>
          <a:off x="1937979" y="2080704"/>
          <a:ext cx="5268043" cy="3100896"/>
        </p:xfrm>
        <a:graphic>
          <a:graphicData uri="http://schemas.openxmlformats.org/drawingml/2006/table">
            <a:tbl>
              <a:tblPr/>
              <a:tblGrid>
                <a:gridCol w="3156548">
                  <a:extLst>
                    <a:ext uri="{9D8B030D-6E8A-4147-A177-3AD203B41FA5}">
                      <a16:colId xmlns:a16="http://schemas.microsoft.com/office/drawing/2014/main" val="3474457903"/>
                    </a:ext>
                  </a:extLst>
                </a:gridCol>
                <a:gridCol w="2111495">
                  <a:extLst>
                    <a:ext uri="{9D8B030D-6E8A-4147-A177-3AD203B41FA5}">
                      <a16:colId xmlns:a16="http://schemas.microsoft.com/office/drawing/2014/main" val="4076207029"/>
                    </a:ext>
                  </a:extLst>
                </a:gridCol>
              </a:tblGrid>
              <a:tr h="5916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Induction Data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032208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pPr algn="ctr" fontAlgn="b"/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2023-2024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2979794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Alt Cert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071163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Traditional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827193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FACES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939141"/>
                  </a:ext>
                </a:extLst>
              </a:tr>
              <a:tr h="5018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Induction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</a:t>
                      </a:r>
                    </a:p>
                  </a:txBody>
                  <a:tcPr marL="10696" marR="10696" marT="10696" marB="898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1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03168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8E61B-FC3A-B49A-1509-C8124F005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91B3-81C8-4545-9F35-56119355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Training &amp;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6B24-9B69-5C35-D07D-22F5651C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06410-12E6-D449-D65C-A4E9AA24A4A3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F0F6E6-E7B8-A007-9C2E-858AE352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180761"/>
              </p:ext>
            </p:extLst>
          </p:nvPr>
        </p:nvGraphicFramePr>
        <p:xfrm>
          <a:off x="640080" y="1828800"/>
          <a:ext cx="7863840" cy="4451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019">
                  <a:extLst>
                    <a:ext uri="{9D8B030D-6E8A-4147-A177-3AD203B41FA5}">
                      <a16:colId xmlns:a16="http://schemas.microsoft.com/office/drawing/2014/main" val="3694030438"/>
                    </a:ext>
                  </a:extLst>
                </a:gridCol>
                <a:gridCol w="1847159">
                  <a:extLst>
                    <a:ext uri="{9D8B030D-6E8A-4147-A177-3AD203B41FA5}">
                      <a16:colId xmlns:a16="http://schemas.microsoft.com/office/drawing/2014/main" val="1695161656"/>
                    </a:ext>
                  </a:extLst>
                </a:gridCol>
                <a:gridCol w="1944238">
                  <a:extLst>
                    <a:ext uri="{9D8B030D-6E8A-4147-A177-3AD203B41FA5}">
                      <a16:colId xmlns:a16="http://schemas.microsoft.com/office/drawing/2014/main" val="2841376398"/>
                    </a:ext>
                  </a:extLst>
                </a:gridCol>
                <a:gridCol w="2714424">
                  <a:extLst>
                    <a:ext uri="{9D8B030D-6E8A-4147-A177-3AD203B41FA5}">
                      <a16:colId xmlns:a16="http://schemas.microsoft.com/office/drawing/2014/main" val="853620482"/>
                    </a:ext>
                  </a:extLst>
                </a:gridCol>
              </a:tblGrid>
              <a:tr h="33657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Pathways to Teaching Alternative Certification</a:t>
                      </a:r>
                    </a:p>
                  </a:txBody>
                  <a:tcPr marL="28245" marR="282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948140"/>
                  </a:ext>
                </a:extLst>
              </a:tr>
              <a:tr h="1548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Program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Cert Areas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Prerequisites to Teaching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Contact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3920834265"/>
                  </a:ext>
                </a:extLst>
              </a:tr>
              <a:tr h="1266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Alt Pathway to Educator Cert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Early Childhood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Elementary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Dance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Middle Level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Special Education Multi-cat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Secondary English and Math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 teaching certification courses (1 year)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Master’s degree option (18 </a:t>
                      </a:r>
                      <a:r>
                        <a:rPr lang="en-US" sz="9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 Praxis score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Columbia College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Marla Sanders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803-786-3067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msanders@columbiasc.edu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Kelly Kinard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kkinard@columbiasc.edu</a:t>
                      </a: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2827308801"/>
                  </a:ext>
                </a:extLst>
              </a:tr>
              <a:tr h="307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American Board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Middle Level: Math, ELA, Sci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Secondary: Math, Science, English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 Knowledge Exam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 ABCTE exam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Email: info@americanboard.org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2025088875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Converse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 Praxis score 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Jill Feist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864-596-9404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jill.feist@converse.edu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290102081"/>
                  </a:ext>
                </a:extLst>
              </a:tr>
              <a:tr h="471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PACE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 of Pk-12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SpEd: Emotional Disabilities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 Praxis score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Statement of Eligibility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Pre-service Institute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803-896-0325 (choose option 2)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altcertification@ed.sc.gov</a:t>
                      </a: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261125963"/>
                  </a:ext>
                </a:extLst>
              </a:tr>
              <a:tr h="454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SC Create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 Education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Employed in a SC school to qualify accepted to Columbia College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 Praxis score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Sutton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jsutton@ed.sc.gov</a:t>
                      </a: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2502964037"/>
                  </a:ext>
                </a:extLst>
              </a:tr>
              <a:tr h="1985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Teach for America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PreK-12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 Praxis score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SouthCarolina@TeachforAmerica.org</a:t>
                      </a: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3165322204"/>
                  </a:ext>
                </a:extLst>
              </a:tr>
              <a:tr h="757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Teachers of Tomorrow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Early Childhood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Elementary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SpEd: all content area options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Variety of Pk-12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Self-paced Classroom Readiness Modules (approx. 100 hours, self-paced)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Passing Praxis score 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 of Eligibility</a:t>
                      </a:r>
                    </a:p>
                  </a:txBody>
                  <a:tcPr marL="28245" marR="2824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teach@southcarolinateachers.org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enroll@southcarolinateachers.org</a:t>
                      </a:r>
                    </a:p>
                  </a:txBody>
                  <a:tcPr marL="28245" marR="28245" marT="0" marB="0" anchor="ctr"/>
                </a:tc>
                <a:extLst>
                  <a:ext uri="{0D108BD9-81ED-4DB2-BD59-A6C34878D82A}">
                    <a16:rowId xmlns:a16="http://schemas.microsoft.com/office/drawing/2014/main" val="4270046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9475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5A854-B7EB-EF92-8C60-D8D479197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3A88-1793-56D3-45A8-9BD10DC4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Training &amp;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09DC-289C-E3C8-0BDC-A905A0E7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DEA27-CBE2-0E5E-19F4-49B5CCD458EB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 descr="A graphic of an umbrella with icons and symbols&#10;&#10;Description automatically generated">
            <a:extLst>
              <a:ext uri="{FF2B5EF4-FFF2-40B4-BE49-F238E27FC236}">
                <a16:creationId xmlns:a16="http://schemas.microsoft.com/office/drawing/2014/main" id="{F3A4F289-38C5-5744-7A02-78E1A78C6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60" y="1778844"/>
            <a:ext cx="5943600" cy="43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8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17196</TotalTime>
  <Words>841</Words>
  <Application>Microsoft Office PowerPoint</Application>
  <PresentationFormat>On-screen Show (4:3)</PresentationFormat>
  <Paragraphs>229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Retrospect</vt:lpstr>
      <vt:lpstr>Human Resources Overview   </vt:lpstr>
      <vt:lpstr>Division Overview</vt:lpstr>
      <vt:lpstr>HR Mission Statement</vt:lpstr>
      <vt:lpstr>HR Functions</vt:lpstr>
      <vt:lpstr>Talent Acquisition</vt:lpstr>
      <vt:lpstr>Comp &amp; Benefits</vt:lpstr>
      <vt:lpstr>Training &amp; Development</vt:lpstr>
      <vt:lpstr>Training &amp; Development</vt:lpstr>
      <vt:lpstr>Training &amp; Development</vt:lpstr>
      <vt:lpstr>Performance Management</vt:lpstr>
      <vt:lpstr>Performance Management</vt:lpstr>
      <vt:lpstr>Engagement &amp; Retention</vt:lpstr>
      <vt:lpstr>Engagement &amp; Retention</vt:lpstr>
      <vt:lpstr>Human Resources Current Org Chart</vt:lpstr>
      <vt:lpstr>Comparative Org Chart Richland One HR Dept</vt:lpstr>
      <vt:lpstr>Comparative Org Chart Richland Two HR Dept</vt:lpstr>
      <vt:lpstr>Comparative Org Chart Lexington One HR Dept</vt:lpstr>
      <vt:lpstr>HR Proposed Future Org Chart</vt:lpstr>
      <vt:lpstr>Division Proposed Future Org Chart</vt:lpstr>
      <vt:lpstr>Key Responsibilities  of HR Director</vt:lpstr>
      <vt:lpstr>Key Responsibilities  of Chief Officer</vt:lpstr>
      <vt:lpstr>QUESTIONS &amp; COMMENTS</vt:lpstr>
    </vt:vector>
  </TitlesOfParts>
  <Company>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STUDY –  2015-16 BUDGET</dc:title>
  <dc:creator>Tray Traxler</dc:creator>
  <cp:lastModifiedBy>Kim Chriswell</cp:lastModifiedBy>
  <cp:revision>690</cp:revision>
  <cp:lastPrinted>2025-02-10T15:53:30Z</cp:lastPrinted>
  <dcterms:created xsi:type="dcterms:W3CDTF">2015-01-14T14:07:42Z</dcterms:created>
  <dcterms:modified xsi:type="dcterms:W3CDTF">2025-02-10T19:07:11Z</dcterms:modified>
</cp:coreProperties>
</file>