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  <p:sldMasterId id="2147483889" r:id="rId2"/>
  </p:sldMasterIdLst>
  <p:notesMasterIdLst>
    <p:notesMasterId r:id="rId22"/>
  </p:notesMasterIdLst>
  <p:handoutMasterIdLst>
    <p:handoutMasterId r:id="rId23"/>
  </p:handoutMasterIdLst>
  <p:sldIdLst>
    <p:sldId id="298" r:id="rId3"/>
    <p:sldId id="310" r:id="rId4"/>
    <p:sldId id="325" r:id="rId5"/>
    <p:sldId id="324" r:id="rId6"/>
    <p:sldId id="256" r:id="rId7"/>
    <p:sldId id="318" r:id="rId8"/>
    <p:sldId id="319" r:id="rId9"/>
    <p:sldId id="320" r:id="rId10"/>
    <p:sldId id="322" r:id="rId11"/>
    <p:sldId id="329" r:id="rId12"/>
    <p:sldId id="308" r:id="rId13"/>
    <p:sldId id="307" r:id="rId14"/>
    <p:sldId id="309" r:id="rId15"/>
    <p:sldId id="330" r:id="rId16"/>
    <p:sldId id="305" r:id="rId17"/>
    <p:sldId id="306" r:id="rId18"/>
    <p:sldId id="327" r:id="rId19"/>
    <p:sldId id="288" r:id="rId20"/>
    <p:sldId id="326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EFEC"/>
    <a:srgbClr val="DDE8BE"/>
    <a:srgbClr val="CBD5F5"/>
    <a:srgbClr val="95BFE5"/>
    <a:srgbClr val="CBE4F7"/>
    <a:srgbClr val="B0CDED"/>
    <a:srgbClr val="87A6DD"/>
    <a:srgbClr val="AEBDE9"/>
    <a:srgbClr val="BDC9F2"/>
    <a:srgbClr val="A5B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89565" autoAdjust="0"/>
  </p:normalViewPr>
  <p:slideViewPr>
    <p:cSldViewPr>
      <p:cViewPr varScale="1">
        <p:scale>
          <a:sx n="99" d="100"/>
          <a:sy n="99" d="100"/>
        </p:scale>
        <p:origin x="102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4218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200"/>
            </a:lvl1pPr>
          </a:lstStyle>
          <a:p>
            <a:fld id="{3D7E318C-45AB-4135-ABCB-46D59D8CC806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200"/>
            </a:lvl1pPr>
          </a:lstStyle>
          <a:p>
            <a:fld id="{323F59F7-D568-44BB-AAF0-08289A88C5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55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200"/>
            </a:lvl1pPr>
          </a:lstStyle>
          <a:p>
            <a:fld id="{298867A4-DEAC-4D46-A6D8-E634381C73E3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0" rIns="93160" bIns="465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0" tIns="46580" rIns="93160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200"/>
            </a:lvl1pPr>
          </a:lstStyle>
          <a:p>
            <a:fld id="{39D04B07-70A5-4E49-9DB6-306BA61BC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1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13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BE602-A9CA-4A94-44E0-2482942C7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DE8268-DD11-E382-7B40-7C87F53D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F3A18-4F75-3DC2-DB95-628F4E1A29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C6D5B-7031-D5CE-9E2C-977823545D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3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32E5F-1A1E-F6F0-7992-7B8B868F6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6552B-F5CB-E113-28A0-46E9DC4C3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98503-38C2-B9AD-D0A5-FE61ABFA4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AAD41-0F1F-A76E-1239-E9681461A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06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0860F-A18A-0D5B-DF4C-F2A1AC5C3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E087E9-C203-435A-AA4E-8A484D681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BAE99F-C31D-3320-307E-0893F37B3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DD45F-6537-275B-7567-623D32B3DC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02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D3CC6-FA99-ADA9-52B8-B0034BA15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CBECBE-0B6B-3409-6F5F-D4BB02373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BD7B3-B645-B55F-9C89-E847FBB56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D5994-9ABC-4BC8-833D-B8DFAD45F8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78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CFF16-27F6-50C5-C3F3-7F3E5284C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A1B3AD-EABC-598E-A3DC-DEA899A89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3B9D1-94DC-3FD3-32F5-6E02ED824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70C2F-7495-3C13-AC39-FFCBCB91C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72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13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974BA-EECB-0900-3EAB-531B0C0D0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CCC77-785A-731C-1C9F-F0C56FACC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46857-26E4-D352-0629-233837834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B8AAE-B0D8-1039-8F62-8290E45660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2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3738" y="438150"/>
            <a:ext cx="3897312" cy="2192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1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C5E4-02CB-C082-0FEE-C4F6B5CCB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FD2870-157E-7521-EB6E-372BE5DD88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3738" y="438150"/>
            <a:ext cx="3897312" cy="21923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FE4F8-8918-DA8D-7A04-DD936D76D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638F1-673A-B458-75A0-2E90A2CD67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9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4622A-6C39-978E-E6FD-DD50E1834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210A77-51EB-5127-7F0B-B52F38E1E8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3738" y="438150"/>
            <a:ext cx="3897312" cy="21923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725C3-AA00-BD56-0383-038E22FEB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A8FE2-53E5-9028-6C5E-70726BB7FE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13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5CB5-708A-591E-9ED1-EC73304D6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366FB2-2807-7676-4BA4-9099C0F28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3738" y="438150"/>
            <a:ext cx="3897312" cy="21923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9A86F-F974-CB44-4D3B-4F5B55E81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27E6-0C8A-5B10-8E54-480DBF86B7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11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2869-8191-AD18-D797-FDFEB68A5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A9F9E-1C63-E409-8E3F-EEBAA3236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60D6C-959F-B1B3-BF07-FC90C08E2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1959B-DA5C-BDBA-591B-C780DFBCA3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99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2869-8191-AD18-D797-FDFEB68A5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A9F9E-1C63-E409-8E3F-EEBAA3236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60D6C-959F-B1B3-BF07-FC90C08E2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1959B-DA5C-BDBA-591B-C780DFBCA3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992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4B5E4-DCD8-F924-04E9-C4CA2F2B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F51EC9-8E53-8604-9F9C-A5C3CB540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F7BE5F-73A4-114E-365D-916E1C633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DBCAD-056F-5BAB-673D-329FB589E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07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1FD3A-3BF0-6B94-D8E0-0B79C036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B51EE-0465-4192-DDD1-80C95807D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181921-ADA2-529C-0C5F-3A871094F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E8184-FE8D-9BEA-BD65-E8784A7DA1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EF71-DE6C-4B51-996E-C16873494508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9928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907A-E5C4-4BC9-A987-B35FB4E1DE0D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54259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3E5AA-ED4C-4562-BD7A-D46F8C72EC33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912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EF71-DE6C-4B51-996E-C16873494508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26963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0D0AA-E9FC-4E80-869B-6083C3F8986C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09431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4644-291B-4EA6-A0B7-37F33914607B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883706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670A-919C-4020-B5F1-88A1FD909537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412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97B1-045A-4369-A317-ED6E050FBDA2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0677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77E7-3EF4-4885-AB41-4F349F0B3866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6595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100-0AEB-4446-B602-5968B9779315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54045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2BF82DE1-B236-4520-9B91-2F686607261B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2989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0D0AA-E9FC-4E80-869B-6083C3F8986C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42252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37DA-336F-439E-9E17-E36F5B0F3CF5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8804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C907A-E5C4-4BC9-A987-B35FB4E1DE0D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977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3E5AA-ED4C-4562-BD7A-D46F8C72EC33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101944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34644-291B-4EA6-A0B7-37F33914607B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21819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670A-919C-4020-B5F1-88A1FD909537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5909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97B1-045A-4369-A317-ED6E050FBDA2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6481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77E7-3EF4-4885-AB41-4F349F0B3866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8680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8100-0AEB-4446-B602-5968B9779315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3287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BF82DE1-B236-4520-9B91-2F686607261B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87175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37DA-336F-439E-9E17-E36F5B0F3CF5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6797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FA5630-1A63-4849-A3F8-0F42C3402C52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40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 spd="slow">
    <p:randomBar dir="vert"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FA5630-1A63-4849-A3F8-0F42C3402C52}" type="datetime1">
              <a:rPr lang="en-US" smtClean="0"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8B96DB-C5BB-48C9-8AB1-92DA957701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75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slow">
    <p:randomBar dir="vert"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1"/>
            <a:ext cx="9144000" cy="44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33617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2BEE4-2C0C-A825-3AA6-4F4FF90E0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7053C4-E375-064B-1613-B75202CDC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 b="8214"/>
          <a:stretch>
            <a:fillRect/>
          </a:stretch>
        </p:blipFill>
        <p:spPr>
          <a:xfrm>
            <a:off x="92183" y="410471"/>
            <a:ext cx="12099817" cy="598785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2502ED0-D17D-F798-91B4-E0C797E04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984BB-75F7-6ED5-6145-8E32FBE52488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F6D76-5A9B-E582-2BA1-FAB7FF12FE92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97ABE7-4E60-5B63-C3BC-3EA2EDBA60AD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pic>
        <p:nvPicPr>
          <p:cNvPr id="14" name="Picture 13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4E4A7B08-17EC-EAF6-EACD-1DAC7D992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16155"/>
            <a:ext cx="2465070" cy="15602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5BE75D-E4D6-6807-4376-8B6983219E35}"/>
              </a:ext>
            </a:extLst>
          </p:cNvPr>
          <p:cNvSpPr/>
          <p:nvPr/>
        </p:nvSpPr>
        <p:spPr>
          <a:xfrm>
            <a:off x="180975" y="4219575"/>
            <a:ext cx="1322433" cy="433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FUTURE 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FIELD HOUSE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4DD5B6-D07D-D1D0-FC01-D131B391EC3D}"/>
              </a:ext>
            </a:extLst>
          </p:cNvPr>
          <p:cNvSpPr/>
          <p:nvPr/>
        </p:nvSpPr>
        <p:spPr>
          <a:xfrm>
            <a:off x="914400" y="228600"/>
            <a:ext cx="4038600" cy="212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45C3C-A258-4EB7-257C-5212FEA78023}"/>
              </a:ext>
            </a:extLst>
          </p:cNvPr>
          <p:cNvSpPr/>
          <p:nvPr/>
        </p:nvSpPr>
        <p:spPr>
          <a:xfrm>
            <a:off x="914400" y="452910"/>
            <a:ext cx="1905000" cy="212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FLOOR PLAN</a:t>
            </a:r>
          </a:p>
        </p:txBody>
      </p:sp>
    </p:spTree>
    <p:extLst>
      <p:ext uri="{BB962C8B-B14F-4D97-AF65-F5344CB8AC3E}">
        <p14:creationId xmlns:p14="http://schemas.microsoft.com/office/powerpoint/2010/main" val="327402903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C2F42-C02C-BF52-0E9A-2E670DBD8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D1306EE5-648E-8ADE-9842-1604E55D4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2CAFA-4678-4E35-8D93-DDE5542ED86A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A84343-B511-8F3C-7D9E-FBCB5E26794F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874ABC6-F068-9669-5818-985CDDC47B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090179"/>
              </p:ext>
            </p:extLst>
          </p:nvPr>
        </p:nvGraphicFramePr>
        <p:xfrm>
          <a:off x="1201729" y="2396"/>
          <a:ext cx="9785396" cy="6331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658514" imgH="7543571" progId="Acrobat.Document.DC">
                  <p:embed/>
                </p:oleObj>
              </mc:Choice>
              <mc:Fallback>
                <p:oleObj name="Acrobat Document" r:id="rId3" imgW="11658514" imgH="7543571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874ABC6-F068-9669-5818-985CDDC47B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1729" y="2396"/>
                        <a:ext cx="9785396" cy="6331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2411491-92DD-19AC-7302-F1DCB33763AF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561683880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F1E2C-9788-86CB-E215-D1970D0AE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C2220A2A-F9C6-3AB7-73B3-BCA9FA608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332C8-6E2E-88B7-7A33-0731E2F5EC02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0CA847-5FF2-8C73-EC0C-2949F44F36D7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4E12C76-23F2-05D3-A587-8AE0E02C43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656088"/>
              </p:ext>
            </p:extLst>
          </p:nvPr>
        </p:nvGraphicFramePr>
        <p:xfrm>
          <a:off x="1194980" y="-8734"/>
          <a:ext cx="9798894" cy="6340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658514" imgH="7543571" progId="Acrobat.Document.DC">
                  <p:embed/>
                </p:oleObj>
              </mc:Choice>
              <mc:Fallback>
                <p:oleObj name="Acrobat Document" r:id="rId3" imgW="11658514" imgH="7543571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4E12C76-23F2-05D3-A587-8AE0E02C4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4980" y="-8734"/>
                        <a:ext cx="9798894" cy="6340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D4CBA64-C30F-390A-C3BC-33ECCA5CBDE6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073066655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C290-D0D0-CF41-419E-237FC7616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DADE1A4B-E76D-42B4-6E23-EBCCDDF73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B3769D-DB6E-FC2B-5A59-43F73D3C3749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47271A-34D1-0A6F-34AD-BD94C09A0775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A80FE83-5682-F68C-2B1C-BBC0DD7C02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171281"/>
              </p:ext>
            </p:extLst>
          </p:nvPr>
        </p:nvGraphicFramePr>
        <p:xfrm>
          <a:off x="1200771" y="-1238"/>
          <a:ext cx="9787311" cy="6333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658514" imgH="7543571" progId="Acrobat.Document.DC">
                  <p:embed/>
                </p:oleObj>
              </mc:Choice>
              <mc:Fallback>
                <p:oleObj name="Acrobat Document" r:id="rId3" imgW="11658514" imgH="7543571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A80FE83-5682-F68C-2B1C-BBC0DD7C02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0771" y="-1238"/>
                        <a:ext cx="9787311" cy="6333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2451634-83E1-5F3D-0555-50BEA156E141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113648730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352D3-1EC2-0D5E-4B9A-33CEE04AD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DD9DEA5D-A5F1-2E3A-DA88-380C08B94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AF79C2-82F9-88A4-4377-AB8B289101CF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BC501-671E-4E72-8FBF-23978A63E7E4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6E84DA-182C-A331-6DB7-14BF4D45B103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pic>
        <p:nvPicPr>
          <p:cNvPr id="5" name="Picture 4" descr="A building with a parking lot&#10;&#10;AI-generated content may be incorrect.">
            <a:extLst>
              <a:ext uri="{FF2B5EF4-FFF2-40B4-BE49-F238E27FC236}">
                <a16:creationId xmlns:a16="http://schemas.microsoft.com/office/drawing/2014/main" id="{2CC5510D-37ED-93FB-2943-30CE2559B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r="3376"/>
          <a:stretch>
            <a:fillRect/>
          </a:stretch>
        </p:blipFill>
        <p:spPr>
          <a:xfrm>
            <a:off x="1228725" y="1"/>
            <a:ext cx="9667875" cy="6331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03AF96-FF54-4798-8DDD-CB4FAF32312F}"/>
              </a:ext>
            </a:extLst>
          </p:cNvPr>
          <p:cNvSpPr/>
          <p:nvPr/>
        </p:nvSpPr>
        <p:spPr>
          <a:xfrm>
            <a:off x="1216040" y="5800584"/>
            <a:ext cx="3857678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BC97D-CBF1-A063-5BEE-55FFE4FD578B}"/>
              </a:ext>
            </a:extLst>
          </p:cNvPr>
          <p:cNvSpPr txBox="1"/>
          <p:nvPr/>
        </p:nvSpPr>
        <p:spPr>
          <a:xfrm>
            <a:off x="1257300" y="6015365"/>
            <a:ext cx="472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 Black" panose="020B0A04020102020204" pitchFamily="34" charset="0"/>
              </a:rPr>
              <a:t>SILVER BLUFF HIGH SCHOOL RENDERING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55B3B-9E56-E44E-CE02-5A2EF4B26FDE}"/>
              </a:ext>
            </a:extLst>
          </p:cNvPr>
          <p:cNvSpPr txBox="1"/>
          <p:nvPr/>
        </p:nvSpPr>
        <p:spPr>
          <a:xfrm>
            <a:off x="1257300" y="5850493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Black" panose="020B0A04020102020204" pitchFamily="34" charset="0"/>
              </a:rPr>
              <a:t>GYM &amp; WEIGHT ROOM</a:t>
            </a:r>
          </a:p>
        </p:txBody>
      </p:sp>
    </p:spTree>
    <p:extLst>
      <p:ext uri="{BB962C8B-B14F-4D97-AF65-F5344CB8AC3E}">
        <p14:creationId xmlns:p14="http://schemas.microsoft.com/office/powerpoint/2010/main" val="16678615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6ADBC-347F-DA46-F24B-1A6389532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A5C5F037-01B3-7F73-222A-CE832207B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F3AE08-8E60-1052-6EC2-F2ED724FD73B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F1B2A7-DBD9-41B3-97BB-99D3A786E89E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85BE94-DF30-80EA-FDA4-5EB39E62A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785921"/>
              </p:ext>
            </p:extLst>
          </p:nvPr>
        </p:nvGraphicFramePr>
        <p:xfrm>
          <a:off x="1196892" y="-6258"/>
          <a:ext cx="9795070" cy="6338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658514" imgH="7543571" progId="Acrobat.Document.DC">
                  <p:embed/>
                </p:oleObj>
              </mc:Choice>
              <mc:Fallback>
                <p:oleObj name="Acrobat Document" r:id="rId3" imgW="11658514" imgH="7543571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C85BE94-DF30-80EA-FDA4-5EB39E62A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6892" y="-6258"/>
                        <a:ext cx="9795070" cy="6338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41513C8-D34C-B8F5-B6D6-A0A91D00E35F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8002406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F8C90-1DE0-FE67-B17E-5DB016D6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ED1013AE-28BE-C96E-DAE7-1C90C7A14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00C65-89A4-C1DB-65FC-F23A570A3EDD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48BC4B-2857-EFB6-AADB-4D9EF393AAB8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1B7C12D-94E4-2A60-BAE9-D5FD34E46F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033797"/>
              </p:ext>
            </p:extLst>
          </p:nvPr>
        </p:nvGraphicFramePr>
        <p:xfrm>
          <a:off x="1193732" y="-1"/>
          <a:ext cx="9795070" cy="6338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658514" imgH="7543571" progId="Acrobat.Document.DC">
                  <p:embed/>
                </p:oleObj>
              </mc:Choice>
              <mc:Fallback>
                <p:oleObj name="Acrobat Document" r:id="rId3" imgW="11658514" imgH="7543571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1B7C12D-94E4-2A60-BAE9-D5FD34E46F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3732" y="-1"/>
                        <a:ext cx="9795070" cy="6338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1FF06A3-400B-3A8B-362F-F93A5CE66BBD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384200943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7BA55-DEFB-794D-488F-4C5B617A5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3214D8-27AF-C727-A089-0B3A661AA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6115" r="5031" b="8270"/>
          <a:stretch>
            <a:fillRect/>
          </a:stretch>
        </p:blipFill>
        <p:spPr>
          <a:xfrm>
            <a:off x="838200" y="0"/>
            <a:ext cx="10439400" cy="63093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2820C-92E0-58ED-3EB7-5107EF8E2ABB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68502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BA0A1D-8559-82D3-538F-7943F38B53A4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pic>
        <p:nvPicPr>
          <p:cNvPr id="13" name="Picture 12" descr="A blue and white card with text&#10;&#10;AI-generated content may be incorrect.">
            <a:extLst>
              <a:ext uri="{FF2B5EF4-FFF2-40B4-BE49-F238E27FC236}">
                <a16:creationId xmlns:a16="http://schemas.microsoft.com/office/drawing/2014/main" id="{978AF62C-6981-7B03-6FF1-CC79810CC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018"/>
            <a:ext cx="12192000" cy="33559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B4FD57D-AE4C-1F55-F2A2-58B9A20998A2}"/>
              </a:ext>
            </a:extLst>
          </p:cNvPr>
          <p:cNvSpPr txBox="1">
            <a:spLocks/>
          </p:cNvSpPr>
          <p:nvPr/>
        </p:nvSpPr>
        <p:spPr>
          <a:xfrm>
            <a:off x="1097280" y="152400"/>
            <a:ext cx="10058400" cy="120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BUDGET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C4436-3662-F83E-8D02-7CBB90FF5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with flags and people crossing the street&#10;&#10;AI-generated content may be incorrect.">
            <a:extLst>
              <a:ext uri="{FF2B5EF4-FFF2-40B4-BE49-F238E27FC236}">
                <a16:creationId xmlns:a16="http://schemas.microsoft.com/office/drawing/2014/main" id="{49F39BE9-8995-D5D2-41C0-A42E31E4A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r="5947" b="9610"/>
          <a:stretch>
            <a:fillRect/>
          </a:stretch>
        </p:blipFill>
        <p:spPr>
          <a:xfrm>
            <a:off x="1767840" y="304800"/>
            <a:ext cx="9144000" cy="5734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5A5A99-2EE2-F56C-9AFB-B66F9B547A82}"/>
              </a:ext>
            </a:extLst>
          </p:cNvPr>
          <p:cNvSpPr/>
          <p:nvPr/>
        </p:nvSpPr>
        <p:spPr>
          <a:xfrm>
            <a:off x="1767840" y="228600"/>
            <a:ext cx="9144000" cy="5867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5FC33-F453-C8D3-4A92-B97B8A082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Californian FB" panose="0207040306080B030204" pitchFamily="18" charset="0"/>
              </a:rPr>
              <a:t>QUESTIONS </a:t>
            </a:r>
            <a:r>
              <a:rPr lang="en-US" sz="7200" dirty="0">
                <a:solidFill>
                  <a:schemeClr val="tx1"/>
                </a:solidFill>
                <a:latin typeface="Californian FB" panose="0207040306080B030204" pitchFamily="18" charset="0"/>
              </a:rPr>
              <a:t>&amp;	</a:t>
            </a:r>
            <a:br>
              <a:rPr lang="en-US" sz="7200" dirty="0">
                <a:solidFill>
                  <a:schemeClr val="tx1"/>
                </a:solidFill>
                <a:latin typeface="Californian FB" panose="0207040306080B030204" pitchFamily="18" charset="0"/>
              </a:rPr>
            </a:br>
            <a:r>
              <a:rPr lang="en-US" sz="7200" spc="600" dirty="0">
                <a:solidFill>
                  <a:schemeClr val="tx1"/>
                </a:solidFill>
                <a:latin typeface="Californian FB" panose="0207040306080B030204" pitchFamily="18" charset="0"/>
              </a:rPr>
              <a:t>COMMENTS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DF0BB2-BB59-384D-9773-29FF84790E81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0589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86" y="223538"/>
            <a:ext cx="2761488" cy="2304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9026"/>
            <a:ext cx="9144000" cy="3185505"/>
          </a:xfrm>
        </p:spPr>
        <p:txBody>
          <a:bodyPr>
            <a:normAutofit/>
          </a:bodyPr>
          <a:lstStyle/>
          <a:p>
            <a:pPr algn="ctr"/>
            <a:r>
              <a:rPr lang="en-US" sz="4400" spc="300" dirty="0">
                <a:solidFill>
                  <a:schemeClr val="tx1"/>
                </a:solidFill>
              </a:rPr>
              <a:t>SILVER BLUFF HIGH SCHOOL</a:t>
            </a:r>
            <a:endParaRPr lang="en-US" sz="4400" spc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47800" y="3962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pc="0" dirty="0">
                <a:solidFill>
                  <a:srgbClr val="FBAF41"/>
                </a:solidFill>
              </a:rPr>
              <a:t>AIKEN COUNTY PUBLIC SCHOOL DISTRICT </a:t>
            </a:r>
          </a:p>
          <a:p>
            <a:pPr algn="ctr">
              <a:lnSpc>
                <a:spcPct val="100000"/>
              </a:lnSpc>
            </a:pPr>
            <a:r>
              <a:rPr lang="en-US" cap="small" spc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August 26, 2025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6976C1-DD09-B73F-1A00-D73B3783E58B}"/>
              </a:ext>
            </a:extLst>
          </p:cNvPr>
          <p:cNvSpPr txBox="1">
            <a:spLocks/>
          </p:cNvSpPr>
          <p:nvPr/>
        </p:nvSpPr>
        <p:spPr>
          <a:xfrm>
            <a:off x="1524000" y="2271108"/>
            <a:ext cx="9144000" cy="7155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spc="300" dirty="0">
                <a:solidFill>
                  <a:schemeClr val="tx1"/>
                </a:solidFill>
              </a:rPr>
              <a:t>SCHEMATIC DESIGN SUMMARY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F4B0F4-A6E5-EB48-B5A0-D615213AF792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pic>
        <p:nvPicPr>
          <p:cNvPr id="11" name="Picture 10" descr="A grey and white bulldog head with spikes&#10;&#10;AI-generated content may be incorrect.">
            <a:extLst>
              <a:ext uri="{FF2B5EF4-FFF2-40B4-BE49-F238E27FC236}">
                <a16:creationId xmlns:a16="http://schemas.microsoft.com/office/drawing/2014/main" id="{B5B920EC-5AC4-881C-0539-377835FCE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11" y="4953000"/>
            <a:ext cx="1370689" cy="1242758"/>
          </a:xfrm>
          <a:prstGeom prst="rect">
            <a:avLst/>
          </a:prstGeom>
        </p:spPr>
      </p:pic>
      <p:pic>
        <p:nvPicPr>
          <p:cNvPr id="13" name="Picture 12" descr="A logo with blue and orange letters&#10;&#10;AI-generated content may be incorrect.">
            <a:extLst>
              <a:ext uri="{FF2B5EF4-FFF2-40B4-BE49-F238E27FC236}">
                <a16:creationId xmlns:a16="http://schemas.microsoft.com/office/drawing/2014/main" id="{0ABDAFEA-6B7E-1681-E050-26BA43F52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5042536"/>
            <a:ext cx="1244747" cy="1244747"/>
          </a:xfrm>
          <a:prstGeom prst="rect">
            <a:avLst/>
          </a:prstGeom>
        </p:spPr>
      </p:pic>
      <p:pic>
        <p:nvPicPr>
          <p:cNvPr id="15" name="Picture 14" descr="A yellow logo on a black background&#10;&#10;AI-generated content may be incorrect.">
            <a:extLst>
              <a:ext uri="{FF2B5EF4-FFF2-40B4-BE49-F238E27FC236}">
                <a16:creationId xmlns:a16="http://schemas.microsoft.com/office/drawing/2014/main" id="{71A5CF64-428B-099C-ECF1-1CACEBC95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26" y="4708592"/>
            <a:ext cx="3182874" cy="18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A190-9892-42C1-F1DF-5209E8304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8C9E9-99C2-F294-1FFD-DAEBA3D4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3139C7-7BC2-74FB-7401-E49EF3DC4893}"/>
              </a:ext>
            </a:extLst>
          </p:cNvPr>
          <p:cNvSpPr txBox="1">
            <a:spLocks/>
          </p:cNvSpPr>
          <p:nvPr/>
        </p:nvSpPr>
        <p:spPr>
          <a:xfrm>
            <a:off x="1097280" y="152400"/>
            <a:ext cx="10058400" cy="120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GOALS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58018D-1A48-55A1-70AB-1C0DD03C8E96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0E8BA7-7782-4340-89B2-D1E0EC9A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21" y="1097078"/>
            <a:ext cx="9205758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6423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AEBA5-81C6-430F-7AAB-E3D7D03AF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423F41-37A1-4E39-7949-A56A37B53582}"/>
              </a:ext>
            </a:extLst>
          </p:cNvPr>
          <p:cNvSpPr txBox="1">
            <a:spLocks/>
          </p:cNvSpPr>
          <p:nvPr/>
        </p:nvSpPr>
        <p:spPr>
          <a:xfrm>
            <a:off x="1097280" y="152400"/>
            <a:ext cx="10058400" cy="1203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SITE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Aerial view of a school&#10;&#10;AI-generated content may be incorrect.">
            <a:extLst>
              <a:ext uri="{FF2B5EF4-FFF2-40B4-BE49-F238E27FC236}">
                <a16:creationId xmlns:a16="http://schemas.microsoft.com/office/drawing/2014/main" id="{560AECC0-B1C5-4912-E7FD-6F545EB95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143000"/>
            <a:ext cx="7873339" cy="51815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2EC7D8-47C6-DFDA-D36E-DAEB65004B02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26924178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CEE559EB-B890-21F2-BA8C-97A7AFAE11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5605" t="1112" r="5659" b="6561"/>
          <a:stretch>
            <a:fillRect/>
          </a:stretch>
        </p:blipFill>
        <p:spPr>
          <a:xfrm>
            <a:off x="4953000" y="0"/>
            <a:ext cx="7239000" cy="63318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753C19-9B9A-C9F0-696F-E65A654B8567}"/>
              </a:ext>
            </a:extLst>
          </p:cNvPr>
          <p:cNvSpPr/>
          <p:nvPr/>
        </p:nvSpPr>
        <p:spPr>
          <a:xfrm>
            <a:off x="1376798" y="2450777"/>
            <a:ext cx="3312962" cy="521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COMPETITION GYM, WEIGHT ROOM, BAND ROOM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$23,536,520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3C6E0-D3DE-CAAD-AF7F-2DC31F200E63}"/>
              </a:ext>
            </a:extLst>
          </p:cNvPr>
          <p:cNvSpPr/>
          <p:nvPr/>
        </p:nvSpPr>
        <p:spPr>
          <a:xfrm>
            <a:off x="1371600" y="1353823"/>
            <a:ext cx="331816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ADMINISTRATION / GUIDANCE, 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CLASSROOMS, &amp; NJROTC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$20,449,958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BA8AD5-958E-1974-AE89-C626C72F4CE5}"/>
              </a:ext>
            </a:extLst>
          </p:cNvPr>
          <p:cNvSpPr/>
          <p:nvPr/>
        </p:nvSpPr>
        <p:spPr>
          <a:xfrm>
            <a:off x="914400" y="76200"/>
            <a:ext cx="4038600" cy="212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6FC5B5-FF8F-6655-228E-02304E8B06CC}"/>
              </a:ext>
            </a:extLst>
          </p:cNvPr>
          <p:cNvSpPr/>
          <p:nvPr/>
        </p:nvSpPr>
        <p:spPr>
          <a:xfrm>
            <a:off x="914400" y="361042"/>
            <a:ext cx="3352800" cy="15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TOTAL BUDGET $55,000,000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63BE30-C089-6004-F320-550DF9937B31}"/>
              </a:ext>
            </a:extLst>
          </p:cNvPr>
          <p:cNvSpPr/>
          <p:nvPr/>
        </p:nvSpPr>
        <p:spPr>
          <a:xfrm>
            <a:off x="914400" y="685800"/>
            <a:ext cx="4038600" cy="212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PRELIMINARY SITE PHASING PLAN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6CF8F2-2203-1081-6B7B-E37AAD18446C}"/>
              </a:ext>
            </a:extLst>
          </p:cNvPr>
          <p:cNvSpPr/>
          <p:nvPr/>
        </p:nvSpPr>
        <p:spPr>
          <a:xfrm>
            <a:off x="914400" y="1066800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0EC66F-389E-BFAC-FD61-3D7C920130B0}"/>
              </a:ext>
            </a:extLst>
          </p:cNvPr>
          <p:cNvSpPr/>
          <p:nvPr/>
        </p:nvSpPr>
        <p:spPr>
          <a:xfrm>
            <a:off x="907228" y="2156746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DF57B5-217A-9A40-4BC5-24E3F8EC6E8B}"/>
              </a:ext>
            </a:extLst>
          </p:cNvPr>
          <p:cNvSpPr/>
          <p:nvPr/>
        </p:nvSpPr>
        <p:spPr>
          <a:xfrm>
            <a:off x="939585" y="3250952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98ABCA-1EC2-274A-8CFB-11BB27DDB957}"/>
              </a:ext>
            </a:extLst>
          </p:cNvPr>
          <p:cNvSpPr/>
          <p:nvPr/>
        </p:nvSpPr>
        <p:spPr>
          <a:xfrm>
            <a:off x="914400" y="4343400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D19483-53D1-5D48-A2A6-771C5E322D5D}"/>
              </a:ext>
            </a:extLst>
          </p:cNvPr>
          <p:cNvSpPr/>
          <p:nvPr/>
        </p:nvSpPr>
        <p:spPr>
          <a:xfrm>
            <a:off x="1019962" y="1492221"/>
            <a:ext cx="246888" cy="242602"/>
          </a:xfrm>
          <a:prstGeom prst="rect">
            <a:avLst/>
          </a:prstGeom>
          <a:solidFill>
            <a:srgbClr val="FCE68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8B55A6-B845-2413-E180-F88881C46524}"/>
              </a:ext>
            </a:extLst>
          </p:cNvPr>
          <p:cNvSpPr/>
          <p:nvPr/>
        </p:nvSpPr>
        <p:spPr>
          <a:xfrm>
            <a:off x="1019962" y="2566802"/>
            <a:ext cx="246888" cy="242602"/>
          </a:xfrm>
          <a:prstGeom prst="rect">
            <a:avLst/>
          </a:prstGeom>
          <a:solidFill>
            <a:srgbClr val="A0EA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E0B0E4-3ED6-80A6-B3F2-C7AFBA71F873}"/>
              </a:ext>
            </a:extLst>
          </p:cNvPr>
          <p:cNvSpPr/>
          <p:nvPr/>
        </p:nvSpPr>
        <p:spPr>
          <a:xfrm>
            <a:off x="1007047" y="3658049"/>
            <a:ext cx="246888" cy="242602"/>
          </a:xfrm>
          <a:prstGeom prst="rect">
            <a:avLst/>
          </a:prstGeom>
          <a:solidFill>
            <a:srgbClr val="F4CBA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5EEBF4-E226-DAD0-E467-A304A692E377}"/>
              </a:ext>
            </a:extLst>
          </p:cNvPr>
          <p:cNvSpPr/>
          <p:nvPr/>
        </p:nvSpPr>
        <p:spPr>
          <a:xfrm>
            <a:off x="1019962" y="4657771"/>
            <a:ext cx="246888" cy="242602"/>
          </a:xfrm>
          <a:prstGeom prst="rect">
            <a:avLst/>
          </a:prstGeom>
          <a:solidFill>
            <a:srgbClr val="A5B5E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AEEC39-E2EF-CE17-EED9-3661248F5D56}"/>
              </a:ext>
            </a:extLst>
          </p:cNvPr>
          <p:cNvCxnSpPr/>
          <p:nvPr/>
        </p:nvCxnSpPr>
        <p:spPr>
          <a:xfrm>
            <a:off x="952500" y="593642"/>
            <a:ext cx="3848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445EE22-ABC5-FF7D-2FBE-A09FEF336A75}"/>
              </a:ext>
            </a:extLst>
          </p:cNvPr>
          <p:cNvSpPr/>
          <p:nvPr/>
        </p:nvSpPr>
        <p:spPr>
          <a:xfrm>
            <a:off x="1365124" y="3544983"/>
            <a:ext cx="3119002" cy="54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CTE LABS (AG SCIENCE, WELDING, CULINARY)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$9,160,025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12D81-C1F6-6FDD-F735-CCC499B15BDA}"/>
              </a:ext>
            </a:extLst>
          </p:cNvPr>
          <p:cNvSpPr/>
          <p:nvPr/>
        </p:nvSpPr>
        <p:spPr>
          <a:xfrm>
            <a:off x="1374199" y="4595573"/>
            <a:ext cx="3119002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 RENOVATION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$1,853,498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1F63EF-DD84-D1B3-E017-B8BBBBD6F8EA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9916D7-F015-25A6-4F10-2A8387CED7E9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DA7678-3B26-E4D5-8F1C-DE1E329592D3}"/>
              </a:ext>
            </a:extLst>
          </p:cNvPr>
          <p:cNvSpPr txBox="1"/>
          <p:nvPr/>
        </p:nvSpPr>
        <p:spPr>
          <a:xfrm>
            <a:off x="7489467" y="3209109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EXISTING BUILDING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126,500 SF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FE9B83-A864-701D-9592-DCF5BB455AA6}"/>
              </a:ext>
            </a:extLst>
          </p:cNvPr>
          <p:cNvSpPr txBox="1"/>
          <p:nvPr/>
        </p:nvSpPr>
        <p:spPr>
          <a:xfrm>
            <a:off x="7467600" y="2705834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CTE LABS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20,000 SF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120D50-BF96-D9FD-7D09-F8E9F3328363}"/>
              </a:ext>
            </a:extLst>
          </p:cNvPr>
          <p:cNvSpPr txBox="1"/>
          <p:nvPr/>
        </p:nvSpPr>
        <p:spPr>
          <a:xfrm>
            <a:off x="7036826" y="376592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COMPETITION GYM, WEIGHT &amp; BAND ROOM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64,500 SF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801AAE-0458-8C6E-0CA8-587CEAB359FD}"/>
              </a:ext>
            </a:extLst>
          </p:cNvPr>
          <p:cNvSpPr txBox="1"/>
          <p:nvPr/>
        </p:nvSpPr>
        <p:spPr>
          <a:xfrm>
            <a:off x="9001840" y="418988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ADMIN / GUIDANCE, 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CLASSROOMS, &amp; NJROTC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43,000 SF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F0D9E5-E75A-BA4A-7637-18AE11DDAC9E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61BF4-6E40-20A3-4269-4E9F6F13FC65}"/>
              </a:ext>
            </a:extLst>
          </p:cNvPr>
          <p:cNvSpPr txBox="1"/>
          <p:nvPr/>
        </p:nvSpPr>
        <p:spPr>
          <a:xfrm>
            <a:off x="5424500" y="3165920"/>
            <a:ext cx="65494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STADIUM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3AD7F-DB15-03F3-4602-1E044EBF8B43}"/>
              </a:ext>
            </a:extLst>
          </p:cNvPr>
          <p:cNvSpPr txBox="1"/>
          <p:nvPr/>
        </p:nvSpPr>
        <p:spPr>
          <a:xfrm>
            <a:off x="7070272" y="780712"/>
            <a:ext cx="65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BAND PRACTICE 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18B8B-3522-128B-85B1-6FFA13D9604A}"/>
              </a:ext>
            </a:extLst>
          </p:cNvPr>
          <p:cNvSpPr txBox="1"/>
          <p:nvPr/>
        </p:nvSpPr>
        <p:spPr>
          <a:xfrm>
            <a:off x="9335543" y="2724765"/>
            <a:ext cx="6549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E005D-51F2-2D25-73B9-FC35DED4B5BC}"/>
              </a:ext>
            </a:extLst>
          </p:cNvPr>
          <p:cNvSpPr txBox="1"/>
          <p:nvPr/>
        </p:nvSpPr>
        <p:spPr>
          <a:xfrm rot="16200000">
            <a:off x="10621105" y="3336766"/>
            <a:ext cx="6549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53249B-4405-38A1-3163-FFE3F06EEE7C}"/>
              </a:ext>
            </a:extLst>
          </p:cNvPr>
          <p:cNvSpPr txBox="1"/>
          <p:nvPr/>
        </p:nvSpPr>
        <p:spPr>
          <a:xfrm>
            <a:off x="10057587" y="3789795"/>
            <a:ext cx="4304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DRILL PAD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FE563C-B71F-4C43-21B8-635A81AD2995}"/>
              </a:ext>
            </a:extLst>
          </p:cNvPr>
          <p:cNvSpPr txBox="1"/>
          <p:nvPr/>
        </p:nvSpPr>
        <p:spPr>
          <a:xfrm>
            <a:off x="8966740" y="2180906"/>
            <a:ext cx="6549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BUS LOOP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8512E-66C7-56FD-430E-5438D21DF72D}"/>
              </a:ext>
            </a:extLst>
          </p:cNvPr>
          <p:cNvSpPr txBox="1"/>
          <p:nvPr/>
        </p:nvSpPr>
        <p:spPr>
          <a:xfrm rot="16200000">
            <a:off x="11312214" y="3629315"/>
            <a:ext cx="65494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PARKING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121468-1B2C-A6B3-891A-26C6958E64F5}"/>
              </a:ext>
            </a:extLst>
          </p:cNvPr>
          <p:cNvSpPr txBox="1"/>
          <p:nvPr/>
        </p:nvSpPr>
        <p:spPr>
          <a:xfrm rot="21294572">
            <a:off x="9572306" y="4645569"/>
            <a:ext cx="8363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VETERANS WALK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CDD702-FDA2-D26D-86E0-4773F0C3E36E}"/>
              </a:ext>
            </a:extLst>
          </p:cNvPr>
          <p:cNvSpPr txBox="1"/>
          <p:nvPr/>
        </p:nvSpPr>
        <p:spPr>
          <a:xfrm rot="21294572">
            <a:off x="9695345" y="4811800"/>
            <a:ext cx="627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VISITOR PARKING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C7C59E-1210-2017-FAD2-DA48DFEBEF86}"/>
              </a:ext>
            </a:extLst>
          </p:cNvPr>
          <p:cNvSpPr txBox="1"/>
          <p:nvPr/>
        </p:nvSpPr>
        <p:spPr>
          <a:xfrm>
            <a:off x="8625649" y="4662752"/>
            <a:ext cx="627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STAFF PARKING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B59312-30BF-702C-56EA-CD0FA933E9A2}"/>
              </a:ext>
            </a:extLst>
          </p:cNvPr>
          <p:cNvSpPr txBox="1"/>
          <p:nvPr/>
        </p:nvSpPr>
        <p:spPr>
          <a:xfrm>
            <a:off x="7495391" y="4655417"/>
            <a:ext cx="7240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STUDENT &amp; EVENT PARKING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7A22D2-9E63-7205-C4D4-D8F89A7BF61C}"/>
              </a:ext>
            </a:extLst>
          </p:cNvPr>
          <p:cNvSpPr txBox="1"/>
          <p:nvPr/>
        </p:nvSpPr>
        <p:spPr>
          <a:xfrm>
            <a:off x="5370022" y="4811008"/>
            <a:ext cx="90852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EVENT PARKING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3C300C-E7CA-AB30-F743-4A15B3D8FAC2}"/>
              </a:ext>
            </a:extLst>
          </p:cNvPr>
          <p:cNvSpPr txBox="1"/>
          <p:nvPr/>
        </p:nvSpPr>
        <p:spPr>
          <a:xfrm rot="16200000">
            <a:off x="6437318" y="3516448"/>
            <a:ext cx="9085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BULLDOG  DR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33D9F6-ECBE-6BBB-351A-1EF12C6357D7}"/>
              </a:ext>
            </a:extLst>
          </p:cNvPr>
          <p:cNvSpPr txBox="1"/>
          <p:nvPr/>
        </p:nvSpPr>
        <p:spPr>
          <a:xfrm rot="21287127">
            <a:off x="8732736" y="5379719"/>
            <a:ext cx="9085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DESOTO  DR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E1D509-3920-AD9D-E7CA-41F35F7BF6EF}"/>
              </a:ext>
            </a:extLst>
          </p:cNvPr>
          <p:cNvSpPr txBox="1"/>
          <p:nvPr/>
        </p:nvSpPr>
        <p:spPr>
          <a:xfrm rot="16200000">
            <a:off x="10780937" y="3670482"/>
            <a:ext cx="92316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CAR STACKING LOOP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69044A-411D-F33E-9C03-7EEB763ED263}"/>
              </a:ext>
            </a:extLst>
          </p:cNvPr>
          <p:cNvSpPr txBox="1"/>
          <p:nvPr/>
        </p:nvSpPr>
        <p:spPr>
          <a:xfrm>
            <a:off x="11234723" y="4086245"/>
            <a:ext cx="63750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8AB4E6-2E86-D2CB-7602-D498072345F0}"/>
              </a:ext>
            </a:extLst>
          </p:cNvPr>
          <p:cNvSpPr/>
          <p:nvPr/>
        </p:nvSpPr>
        <p:spPr>
          <a:xfrm>
            <a:off x="11395455" y="4101108"/>
            <a:ext cx="319187" cy="148091"/>
          </a:xfrm>
          <a:prstGeom prst="rect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29C80F2-8B04-9660-E59A-B98313EF7D2F}"/>
              </a:ext>
            </a:extLst>
          </p:cNvPr>
          <p:cNvSpPr/>
          <p:nvPr/>
        </p:nvSpPr>
        <p:spPr>
          <a:xfrm rot="5400000">
            <a:off x="7523094" y="1583571"/>
            <a:ext cx="319187" cy="148091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>
                <a:lumMod val="95000"/>
                <a:lumOff val="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2C8981-6C94-0675-53D3-7EFB8610495B}"/>
              </a:ext>
            </a:extLst>
          </p:cNvPr>
          <p:cNvSpPr txBox="1"/>
          <p:nvPr/>
        </p:nvSpPr>
        <p:spPr>
          <a:xfrm>
            <a:off x="7397746" y="1800416"/>
            <a:ext cx="603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GREEN HOUSE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EA2E586-CB5A-9F94-80E9-013A77EC0C75}"/>
              </a:ext>
            </a:extLst>
          </p:cNvPr>
          <p:cNvCxnSpPr/>
          <p:nvPr/>
        </p:nvCxnSpPr>
        <p:spPr>
          <a:xfrm>
            <a:off x="7381091" y="1657616"/>
            <a:ext cx="2286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2F454AC-6017-7B1E-FC1E-B6A3E8D8802D}"/>
              </a:ext>
            </a:extLst>
          </p:cNvPr>
          <p:cNvSpPr/>
          <p:nvPr/>
        </p:nvSpPr>
        <p:spPr>
          <a:xfrm>
            <a:off x="957885" y="5970939"/>
            <a:ext cx="3535316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ALL FIGURES INCLUDE SITE COSTS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61853B-7190-230A-E936-3B22B18D4E23}"/>
              </a:ext>
            </a:extLst>
          </p:cNvPr>
          <p:cNvSpPr/>
          <p:nvPr/>
        </p:nvSpPr>
        <p:spPr>
          <a:xfrm>
            <a:off x="914400" y="5230922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B7990B1-B243-ABFA-DC80-1F09BE8F8CE8}"/>
              </a:ext>
            </a:extLst>
          </p:cNvPr>
          <p:cNvSpPr/>
          <p:nvPr/>
        </p:nvSpPr>
        <p:spPr>
          <a:xfrm>
            <a:off x="1019962" y="5545293"/>
            <a:ext cx="246888" cy="242602"/>
          </a:xfrm>
          <a:prstGeom prst="rect">
            <a:avLst/>
          </a:prstGeom>
          <a:solidFill>
            <a:srgbClr val="CBD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8386C9F-854B-5826-19A8-F2BBFFD8168D}"/>
              </a:ext>
            </a:extLst>
          </p:cNvPr>
          <p:cNvSpPr/>
          <p:nvPr/>
        </p:nvSpPr>
        <p:spPr>
          <a:xfrm>
            <a:off x="1374199" y="5483095"/>
            <a:ext cx="3119002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RENOVATION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A4A9A5-3CA7-BDE3-5215-531B4BDD0A5F}"/>
              </a:ext>
            </a:extLst>
          </p:cNvPr>
          <p:cNvSpPr txBox="1"/>
          <p:nvPr/>
        </p:nvSpPr>
        <p:spPr>
          <a:xfrm>
            <a:off x="7949845" y="2652176"/>
            <a:ext cx="65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F67B78-0FC8-18BC-F25B-5DAF2BFD608B}"/>
              </a:ext>
            </a:extLst>
          </p:cNvPr>
          <p:cNvSpPr txBox="1"/>
          <p:nvPr/>
        </p:nvSpPr>
        <p:spPr>
          <a:xfrm>
            <a:off x="6999863" y="3237830"/>
            <a:ext cx="65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3D773D4-8CEE-6C12-C46E-C514DF9B7369}"/>
              </a:ext>
            </a:extLst>
          </p:cNvPr>
          <p:cNvSpPr txBox="1"/>
          <p:nvPr/>
        </p:nvSpPr>
        <p:spPr>
          <a:xfrm>
            <a:off x="9186074" y="3843316"/>
            <a:ext cx="65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761D3B-187D-5A3C-06EF-B6D9E33B83EC}"/>
              </a:ext>
            </a:extLst>
          </p:cNvPr>
          <p:cNvSpPr txBox="1"/>
          <p:nvPr/>
        </p:nvSpPr>
        <p:spPr>
          <a:xfrm>
            <a:off x="9708251" y="3208671"/>
            <a:ext cx="65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B6BC318-5768-EA4F-4A1A-23D68FFB8FA2}"/>
              </a:ext>
            </a:extLst>
          </p:cNvPr>
          <p:cNvSpPr txBox="1"/>
          <p:nvPr/>
        </p:nvSpPr>
        <p:spPr>
          <a:xfrm>
            <a:off x="7628663" y="3340995"/>
            <a:ext cx="65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19CF8D-222F-C2E9-844A-E14B73B78918}"/>
              </a:ext>
            </a:extLst>
          </p:cNvPr>
          <p:cNvSpPr txBox="1"/>
          <p:nvPr/>
        </p:nvSpPr>
        <p:spPr>
          <a:xfrm>
            <a:off x="10280957" y="3258253"/>
            <a:ext cx="65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6727848-2CEC-18C8-573B-F849CCB72C4E}"/>
              </a:ext>
            </a:extLst>
          </p:cNvPr>
          <p:cNvSpPr txBox="1"/>
          <p:nvPr/>
        </p:nvSpPr>
        <p:spPr>
          <a:xfrm>
            <a:off x="8977102" y="3260167"/>
            <a:ext cx="65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E0A0894-6A01-514E-452E-6319EC58525F}"/>
              </a:ext>
            </a:extLst>
          </p:cNvPr>
          <p:cNvSpPr/>
          <p:nvPr/>
        </p:nvSpPr>
        <p:spPr>
          <a:xfrm>
            <a:off x="6421599" y="4182784"/>
            <a:ext cx="294241" cy="405691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608798-347E-99A7-1958-E55D0221CF9D}"/>
              </a:ext>
            </a:extLst>
          </p:cNvPr>
          <p:cNvSpPr txBox="1"/>
          <p:nvPr/>
        </p:nvSpPr>
        <p:spPr>
          <a:xfrm>
            <a:off x="6157755" y="4218356"/>
            <a:ext cx="838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</a:p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</a:p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D4FF0F-6278-6FA2-63AE-BA092E080FEC}"/>
              </a:ext>
            </a:extLst>
          </p:cNvPr>
          <p:cNvSpPr/>
          <p:nvPr/>
        </p:nvSpPr>
        <p:spPr>
          <a:xfrm>
            <a:off x="7382155" y="1401523"/>
            <a:ext cx="45719" cy="4571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DCA2588-1D53-C068-35D0-C4B994AD88F7}"/>
              </a:ext>
            </a:extLst>
          </p:cNvPr>
          <p:cNvSpPr/>
          <p:nvPr/>
        </p:nvSpPr>
        <p:spPr>
          <a:xfrm>
            <a:off x="7381091" y="1523442"/>
            <a:ext cx="227551" cy="248207"/>
          </a:xfrm>
          <a:prstGeom prst="rect">
            <a:avLst/>
          </a:prstGeom>
          <a:solidFill>
            <a:srgbClr val="DDE8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E52FC4-0F93-D0CF-1CC2-72271101E604}"/>
              </a:ext>
            </a:extLst>
          </p:cNvPr>
          <p:cNvSpPr txBox="1"/>
          <p:nvPr/>
        </p:nvSpPr>
        <p:spPr>
          <a:xfrm>
            <a:off x="7096637" y="1421741"/>
            <a:ext cx="60340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TOWER</a:t>
            </a:r>
          </a:p>
        </p:txBody>
      </p:sp>
    </p:spTree>
    <p:extLst>
      <p:ext uri="{BB962C8B-B14F-4D97-AF65-F5344CB8AC3E}">
        <p14:creationId xmlns:p14="http://schemas.microsoft.com/office/powerpoint/2010/main" val="228367169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0F392-F870-90C7-2601-C3D4487B2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map of a building&#10;&#10;AI-generated content may be incorrect.">
            <a:extLst>
              <a:ext uri="{FF2B5EF4-FFF2-40B4-BE49-F238E27FC236}">
                <a16:creationId xmlns:a16="http://schemas.microsoft.com/office/drawing/2014/main" id="{EA115890-BEA6-90AE-7EA5-096A21632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1" t="6004" r="11293" b="-4612"/>
          <a:stretch>
            <a:fillRect/>
          </a:stretch>
        </p:blipFill>
        <p:spPr>
          <a:xfrm>
            <a:off x="4905351" y="0"/>
            <a:ext cx="7283473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215CF8-CA1F-5B46-5807-6BAB632C01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19218" t="17090" r="12641" b="9739"/>
          <a:stretch>
            <a:fillRect/>
          </a:stretch>
        </p:blipFill>
        <p:spPr>
          <a:xfrm>
            <a:off x="4896276" y="0"/>
            <a:ext cx="7292548" cy="63343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1410D7-1F34-615C-873A-674991185019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1CD1DB-62D9-DF8B-7592-74CC29EC0861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932468-DC5D-5F27-2E94-7A3733FD5242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26C7B3-0203-55F5-AF86-8EA290A49879}"/>
              </a:ext>
            </a:extLst>
          </p:cNvPr>
          <p:cNvSpPr txBox="1"/>
          <p:nvPr/>
        </p:nvSpPr>
        <p:spPr>
          <a:xfrm>
            <a:off x="9808022" y="2099846"/>
            <a:ext cx="11629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DRILL PAD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4F3F8-70F7-8D3B-31EE-D240A343693B}"/>
              </a:ext>
            </a:extLst>
          </p:cNvPr>
          <p:cNvSpPr txBox="1"/>
          <p:nvPr/>
        </p:nvSpPr>
        <p:spPr>
          <a:xfrm>
            <a:off x="6345157" y="3601456"/>
            <a:ext cx="106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GUID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07AC1-C69D-1A04-3339-7822F35622E2}"/>
              </a:ext>
            </a:extLst>
          </p:cNvPr>
          <p:cNvSpPr txBox="1"/>
          <p:nvPr/>
        </p:nvSpPr>
        <p:spPr>
          <a:xfrm>
            <a:off x="7850326" y="3487008"/>
            <a:ext cx="701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2F3131-D35C-B79E-A52C-322CE0911800}"/>
              </a:ext>
            </a:extLst>
          </p:cNvPr>
          <p:cNvSpPr txBox="1"/>
          <p:nvPr/>
        </p:nvSpPr>
        <p:spPr>
          <a:xfrm>
            <a:off x="6345157" y="1714647"/>
            <a:ext cx="837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 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C27BD4-D7D1-1904-682D-CEF7CC7D8DBF}"/>
              </a:ext>
            </a:extLst>
          </p:cNvPr>
          <p:cNvSpPr txBox="1"/>
          <p:nvPr/>
        </p:nvSpPr>
        <p:spPr>
          <a:xfrm>
            <a:off x="6325825" y="4361626"/>
            <a:ext cx="106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ADMIN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5C7EE-BF54-6FF4-C173-4A5A8F07519E}"/>
              </a:ext>
            </a:extLst>
          </p:cNvPr>
          <p:cNvSpPr txBox="1"/>
          <p:nvPr/>
        </p:nvSpPr>
        <p:spPr>
          <a:xfrm rot="21294572">
            <a:off x="8737281" y="5255601"/>
            <a:ext cx="1328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VETERANS WALK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C6462-19F7-AB8A-0C7F-562B2EED451B}"/>
              </a:ext>
            </a:extLst>
          </p:cNvPr>
          <p:cNvSpPr txBox="1"/>
          <p:nvPr/>
        </p:nvSpPr>
        <p:spPr>
          <a:xfrm>
            <a:off x="6763615" y="4779957"/>
            <a:ext cx="1086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D37A16-95C1-8BFE-60AF-D059D8B688AF}"/>
              </a:ext>
            </a:extLst>
          </p:cNvPr>
          <p:cNvSpPr txBox="1"/>
          <p:nvPr/>
        </p:nvSpPr>
        <p:spPr>
          <a:xfrm>
            <a:off x="6849071" y="389024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BA5647-4F71-CD24-C7D5-8D9EB87FB0A3}"/>
              </a:ext>
            </a:extLst>
          </p:cNvPr>
          <p:cNvSpPr/>
          <p:nvPr/>
        </p:nvSpPr>
        <p:spPr>
          <a:xfrm>
            <a:off x="1376798" y="2450777"/>
            <a:ext cx="3312962" cy="521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COMPETITION GYM, WEIGHT ROOM, BAND ROOM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$23,536,520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26B13B5-BBE8-20EF-6FD0-21C2111E664D}"/>
              </a:ext>
            </a:extLst>
          </p:cNvPr>
          <p:cNvSpPr/>
          <p:nvPr/>
        </p:nvSpPr>
        <p:spPr>
          <a:xfrm>
            <a:off x="1371600" y="1353823"/>
            <a:ext cx="331816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ADMINISTRATION / GUIDANCE, 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CLASSROOMS, &amp; NJROTC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$20,449,958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2569FD4-1BA2-C9A3-041F-8B205ABFE4EE}"/>
              </a:ext>
            </a:extLst>
          </p:cNvPr>
          <p:cNvSpPr/>
          <p:nvPr/>
        </p:nvSpPr>
        <p:spPr>
          <a:xfrm>
            <a:off x="914400" y="76199"/>
            <a:ext cx="3848100" cy="235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02BAE9-A091-6D99-BB78-8888453C3A02}"/>
              </a:ext>
            </a:extLst>
          </p:cNvPr>
          <p:cNvSpPr/>
          <p:nvPr/>
        </p:nvSpPr>
        <p:spPr>
          <a:xfrm>
            <a:off x="914400" y="361042"/>
            <a:ext cx="3352800" cy="15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TOTAL BUDGET $55,000,000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1DB49B9-E8B3-021A-F8FE-6E5912A0CD71}"/>
              </a:ext>
            </a:extLst>
          </p:cNvPr>
          <p:cNvSpPr/>
          <p:nvPr/>
        </p:nvSpPr>
        <p:spPr>
          <a:xfrm>
            <a:off x="914400" y="685800"/>
            <a:ext cx="3848100" cy="184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PRELIMINARY SITE PHASING PLAN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5B0DDF9-21E7-0CF3-7AFB-9467695C4559}"/>
              </a:ext>
            </a:extLst>
          </p:cNvPr>
          <p:cNvSpPr/>
          <p:nvPr/>
        </p:nvSpPr>
        <p:spPr>
          <a:xfrm>
            <a:off x="914400" y="1066800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9DFACFE-5289-54BA-1B71-220269CD45A6}"/>
              </a:ext>
            </a:extLst>
          </p:cNvPr>
          <p:cNvSpPr/>
          <p:nvPr/>
        </p:nvSpPr>
        <p:spPr>
          <a:xfrm>
            <a:off x="907228" y="2156746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1B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1351E15-7F3D-F4B5-5620-ADF8E7700BC4}"/>
              </a:ext>
            </a:extLst>
          </p:cNvPr>
          <p:cNvSpPr/>
          <p:nvPr/>
        </p:nvSpPr>
        <p:spPr>
          <a:xfrm>
            <a:off x="939585" y="3250952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1C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E5975BB-E1D8-D704-7048-DC1753B056B6}"/>
              </a:ext>
            </a:extLst>
          </p:cNvPr>
          <p:cNvSpPr/>
          <p:nvPr/>
        </p:nvSpPr>
        <p:spPr>
          <a:xfrm>
            <a:off x="914400" y="4343400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1D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0811194-ADED-2485-8129-3AAEB1982870}"/>
              </a:ext>
            </a:extLst>
          </p:cNvPr>
          <p:cNvSpPr/>
          <p:nvPr/>
        </p:nvSpPr>
        <p:spPr>
          <a:xfrm>
            <a:off x="1019962" y="1492221"/>
            <a:ext cx="246888" cy="242602"/>
          </a:xfrm>
          <a:prstGeom prst="rect">
            <a:avLst/>
          </a:prstGeom>
          <a:solidFill>
            <a:srgbClr val="FDF0B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4F07679-0600-7F07-C1D2-80C277193D3D}"/>
              </a:ext>
            </a:extLst>
          </p:cNvPr>
          <p:cNvSpPr/>
          <p:nvPr/>
        </p:nvSpPr>
        <p:spPr>
          <a:xfrm>
            <a:off x="1019962" y="2566802"/>
            <a:ext cx="246888" cy="242602"/>
          </a:xfrm>
          <a:prstGeom prst="rect">
            <a:avLst/>
          </a:prstGeom>
          <a:solidFill>
            <a:srgbClr val="93D5E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749F048-B175-D838-DBD4-9ECC2501AF5F}"/>
              </a:ext>
            </a:extLst>
          </p:cNvPr>
          <p:cNvSpPr/>
          <p:nvPr/>
        </p:nvSpPr>
        <p:spPr>
          <a:xfrm>
            <a:off x="1007047" y="3658049"/>
            <a:ext cx="246888" cy="242602"/>
          </a:xfrm>
          <a:prstGeom prst="rect">
            <a:avLst/>
          </a:prstGeom>
          <a:solidFill>
            <a:srgbClr val="F7F08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58B41E9-7543-00DF-8A20-2F670A84FD14}"/>
              </a:ext>
            </a:extLst>
          </p:cNvPr>
          <p:cNvSpPr/>
          <p:nvPr/>
        </p:nvSpPr>
        <p:spPr>
          <a:xfrm>
            <a:off x="1019962" y="4657771"/>
            <a:ext cx="246888" cy="242602"/>
          </a:xfrm>
          <a:prstGeom prst="rect">
            <a:avLst/>
          </a:prstGeom>
          <a:solidFill>
            <a:srgbClr val="D82C7A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BBD1E31-9FB7-50F0-DD27-711CD23B179E}"/>
              </a:ext>
            </a:extLst>
          </p:cNvPr>
          <p:cNvCxnSpPr/>
          <p:nvPr/>
        </p:nvCxnSpPr>
        <p:spPr>
          <a:xfrm>
            <a:off x="952500" y="593642"/>
            <a:ext cx="3848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1556B5D9-DB1B-31FD-5EEA-0D23FAF7273C}"/>
              </a:ext>
            </a:extLst>
          </p:cNvPr>
          <p:cNvSpPr/>
          <p:nvPr/>
        </p:nvSpPr>
        <p:spPr>
          <a:xfrm>
            <a:off x="1365124" y="3544983"/>
            <a:ext cx="3119002" cy="54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CTE LABS (AG SCIENCE, WELDING, CULINARY)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$9,160,025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1B0A1CB-AA9F-425D-4BAF-91CF165B31F5}"/>
              </a:ext>
            </a:extLst>
          </p:cNvPr>
          <p:cNvSpPr/>
          <p:nvPr/>
        </p:nvSpPr>
        <p:spPr>
          <a:xfrm>
            <a:off x="1374199" y="4595573"/>
            <a:ext cx="3119002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 RENOVATION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$1,853,498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EDC8418-00B7-7DF3-1EE7-CDBFA9A82248}"/>
              </a:ext>
            </a:extLst>
          </p:cNvPr>
          <p:cNvSpPr/>
          <p:nvPr/>
        </p:nvSpPr>
        <p:spPr>
          <a:xfrm>
            <a:off x="957885" y="5970939"/>
            <a:ext cx="3535316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ALL FIGURES INCLUDE SITE COSTS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8E552F8-973D-9823-6BB0-A8B6CB84B72A}"/>
              </a:ext>
            </a:extLst>
          </p:cNvPr>
          <p:cNvSpPr/>
          <p:nvPr/>
        </p:nvSpPr>
        <p:spPr>
          <a:xfrm>
            <a:off x="914400" y="5230922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B36D3F8-7158-D106-CD84-E761440D6527}"/>
              </a:ext>
            </a:extLst>
          </p:cNvPr>
          <p:cNvSpPr/>
          <p:nvPr/>
        </p:nvSpPr>
        <p:spPr>
          <a:xfrm>
            <a:off x="1374199" y="5483095"/>
            <a:ext cx="3119002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RENOVATION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393731-2218-D890-66F5-CB69E8BF3C28}"/>
              </a:ext>
            </a:extLst>
          </p:cNvPr>
          <p:cNvSpPr/>
          <p:nvPr/>
        </p:nvSpPr>
        <p:spPr>
          <a:xfrm>
            <a:off x="1019962" y="2566802"/>
            <a:ext cx="246888" cy="242602"/>
          </a:xfrm>
          <a:prstGeom prst="rect">
            <a:avLst/>
          </a:prstGeom>
          <a:solidFill>
            <a:srgbClr val="B8EFE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B8BEC2-155C-EB56-16CD-F3EBD9679B96}"/>
              </a:ext>
            </a:extLst>
          </p:cNvPr>
          <p:cNvSpPr/>
          <p:nvPr/>
        </p:nvSpPr>
        <p:spPr>
          <a:xfrm>
            <a:off x="1019215" y="1492221"/>
            <a:ext cx="246888" cy="242602"/>
          </a:xfrm>
          <a:prstGeom prst="rect">
            <a:avLst/>
          </a:prstGeom>
          <a:solidFill>
            <a:srgbClr val="FCE68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DACD34-B4AA-5526-FC80-218D6D5E2745}"/>
              </a:ext>
            </a:extLst>
          </p:cNvPr>
          <p:cNvSpPr/>
          <p:nvPr/>
        </p:nvSpPr>
        <p:spPr>
          <a:xfrm>
            <a:off x="1019215" y="2566802"/>
            <a:ext cx="246888" cy="242602"/>
          </a:xfrm>
          <a:prstGeom prst="rect">
            <a:avLst/>
          </a:prstGeom>
          <a:solidFill>
            <a:srgbClr val="A0EA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BBEB57-C58D-38DF-9C4B-1FC97BAFEAA9}"/>
              </a:ext>
            </a:extLst>
          </p:cNvPr>
          <p:cNvSpPr/>
          <p:nvPr/>
        </p:nvSpPr>
        <p:spPr>
          <a:xfrm>
            <a:off x="1006300" y="3658049"/>
            <a:ext cx="246888" cy="242602"/>
          </a:xfrm>
          <a:prstGeom prst="rect">
            <a:avLst/>
          </a:prstGeom>
          <a:solidFill>
            <a:srgbClr val="F4CBA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A31C2-E611-D335-9636-13103B847527}"/>
              </a:ext>
            </a:extLst>
          </p:cNvPr>
          <p:cNvSpPr/>
          <p:nvPr/>
        </p:nvSpPr>
        <p:spPr>
          <a:xfrm>
            <a:off x="1019215" y="4657771"/>
            <a:ext cx="246888" cy="242602"/>
          </a:xfrm>
          <a:prstGeom prst="rect">
            <a:avLst/>
          </a:prstGeom>
          <a:solidFill>
            <a:srgbClr val="A5B5E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39F8D9-D1CA-27D4-DC04-128B05CD3580}"/>
              </a:ext>
            </a:extLst>
          </p:cNvPr>
          <p:cNvSpPr/>
          <p:nvPr/>
        </p:nvSpPr>
        <p:spPr>
          <a:xfrm>
            <a:off x="1019962" y="5545293"/>
            <a:ext cx="246888" cy="242602"/>
          </a:xfrm>
          <a:prstGeom prst="rect">
            <a:avLst/>
          </a:prstGeom>
          <a:solidFill>
            <a:srgbClr val="CBD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755BD-E1CC-E34F-7361-671868D96CD5}"/>
              </a:ext>
            </a:extLst>
          </p:cNvPr>
          <p:cNvSpPr txBox="1"/>
          <p:nvPr/>
        </p:nvSpPr>
        <p:spPr>
          <a:xfrm>
            <a:off x="7182717" y="1714647"/>
            <a:ext cx="837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 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8DD38-E399-F848-212F-8FD61F71A7F0}"/>
              </a:ext>
            </a:extLst>
          </p:cNvPr>
          <p:cNvSpPr txBox="1"/>
          <p:nvPr/>
        </p:nvSpPr>
        <p:spPr>
          <a:xfrm>
            <a:off x="7182717" y="2920661"/>
            <a:ext cx="837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1CAD2B-FC7F-C9F0-EBA8-7B684BABFA4B}"/>
              </a:ext>
            </a:extLst>
          </p:cNvPr>
          <p:cNvSpPr txBox="1"/>
          <p:nvPr/>
        </p:nvSpPr>
        <p:spPr>
          <a:xfrm>
            <a:off x="6345157" y="2913374"/>
            <a:ext cx="837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226BD-6DDC-F8F9-5F57-D914E0B22BB7}"/>
              </a:ext>
            </a:extLst>
          </p:cNvPr>
          <p:cNvSpPr txBox="1"/>
          <p:nvPr/>
        </p:nvSpPr>
        <p:spPr>
          <a:xfrm>
            <a:off x="7406115" y="2373363"/>
            <a:ext cx="566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2EE404-B6F1-035E-91E7-ADDAD70A7EBE}"/>
              </a:ext>
            </a:extLst>
          </p:cNvPr>
          <p:cNvSpPr txBox="1"/>
          <p:nvPr/>
        </p:nvSpPr>
        <p:spPr>
          <a:xfrm>
            <a:off x="6279389" y="2373363"/>
            <a:ext cx="6962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DF1FD7-DA33-F25A-307C-3B7D7EF18EEB}"/>
              </a:ext>
            </a:extLst>
          </p:cNvPr>
          <p:cNvSpPr txBox="1"/>
          <p:nvPr/>
        </p:nvSpPr>
        <p:spPr>
          <a:xfrm>
            <a:off x="6108136" y="1342533"/>
            <a:ext cx="837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AB089D-6734-2867-0B21-896C3EE31F8D}"/>
              </a:ext>
            </a:extLst>
          </p:cNvPr>
          <p:cNvSpPr txBox="1"/>
          <p:nvPr/>
        </p:nvSpPr>
        <p:spPr>
          <a:xfrm>
            <a:off x="9021001" y="3485581"/>
            <a:ext cx="701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585FDC-B941-07BD-77BD-034C9C8755D8}"/>
              </a:ext>
            </a:extLst>
          </p:cNvPr>
          <p:cNvSpPr txBox="1"/>
          <p:nvPr/>
        </p:nvSpPr>
        <p:spPr>
          <a:xfrm>
            <a:off x="8466678" y="3425501"/>
            <a:ext cx="566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0513AA-41CF-E1B8-2A24-DF4F4D0DA2E2}"/>
              </a:ext>
            </a:extLst>
          </p:cNvPr>
          <p:cNvSpPr txBox="1"/>
          <p:nvPr/>
        </p:nvSpPr>
        <p:spPr>
          <a:xfrm>
            <a:off x="7665459" y="4394977"/>
            <a:ext cx="510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DD83EB-FE1A-32A5-11E7-80A0271C9679}"/>
              </a:ext>
            </a:extLst>
          </p:cNvPr>
          <p:cNvSpPr txBox="1"/>
          <p:nvPr/>
        </p:nvSpPr>
        <p:spPr>
          <a:xfrm>
            <a:off x="8151995" y="4391962"/>
            <a:ext cx="510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B60063-4F97-4C81-6FA3-E062BCB32728}"/>
              </a:ext>
            </a:extLst>
          </p:cNvPr>
          <p:cNvSpPr txBox="1"/>
          <p:nvPr/>
        </p:nvSpPr>
        <p:spPr>
          <a:xfrm>
            <a:off x="8635857" y="4388947"/>
            <a:ext cx="510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DD4E4-617E-D8D1-7664-E508765B0772}"/>
              </a:ext>
            </a:extLst>
          </p:cNvPr>
          <p:cNvSpPr txBox="1"/>
          <p:nvPr/>
        </p:nvSpPr>
        <p:spPr>
          <a:xfrm>
            <a:off x="9133722" y="4386792"/>
            <a:ext cx="510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3294AD-C0D9-5421-3561-53FEA1E5AFC2}"/>
              </a:ext>
            </a:extLst>
          </p:cNvPr>
          <p:cNvSpPr txBox="1"/>
          <p:nvPr/>
        </p:nvSpPr>
        <p:spPr>
          <a:xfrm>
            <a:off x="9609597" y="4391962"/>
            <a:ext cx="510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0D33A1-DC9E-4507-B4D0-09D37C225C4A}"/>
              </a:ext>
            </a:extLst>
          </p:cNvPr>
          <p:cNvSpPr txBox="1"/>
          <p:nvPr/>
        </p:nvSpPr>
        <p:spPr>
          <a:xfrm>
            <a:off x="9495661" y="3352547"/>
            <a:ext cx="510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68E7E8-BB19-CC16-48D4-19A6D44E44BB}"/>
              </a:ext>
            </a:extLst>
          </p:cNvPr>
          <p:cNvSpPr txBox="1"/>
          <p:nvPr/>
        </p:nvSpPr>
        <p:spPr>
          <a:xfrm>
            <a:off x="9495661" y="3676338"/>
            <a:ext cx="510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WRK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9EFBDB-F6C0-6AF1-1F58-48EE8B12635E}"/>
              </a:ext>
            </a:extLst>
          </p:cNvPr>
          <p:cNvSpPr txBox="1"/>
          <p:nvPr/>
        </p:nvSpPr>
        <p:spPr>
          <a:xfrm>
            <a:off x="10065889" y="4323585"/>
            <a:ext cx="690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9573E31-ABE1-D40D-7AAE-16D462BE297F}"/>
              </a:ext>
            </a:extLst>
          </p:cNvPr>
          <p:cNvSpPr txBox="1"/>
          <p:nvPr/>
        </p:nvSpPr>
        <p:spPr>
          <a:xfrm>
            <a:off x="10950827" y="3601456"/>
            <a:ext cx="69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NJROTC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DFC15F-E7A2-3744-B6A8-32FBF9AC5C94}"/>
              </a:ext>
            </a:extLst>
          </p:cNvPr>
          <p:cNvSpPr txBox="1"/>
          <p:nvPr/>
        </p:nvSpPr>
        <p:spPr>
          <a:xfrm>
            <a:off x="10931565" y="4225700"/>
            <a:ext cx="69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NJROTC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CAF44E-FD77-DE37-DC09-41A1CB47198C}"/>
              </a:ext>
            </a:extLst>
          </p:cNvPr>
          <p:cNvSpPr txBox="1"/>
          <p:nvPr/>
        </p:nvSpPr>
        <p:spPr>
          <a:xfrm>
            <a:off x="11256022" y="3231267"/>
            <a:ext cx="4147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381565-FCF3-3ABD-283B-818C9CA5CB4F}"/>
              </a:ext>
            </a:extLst>
          </p:cNvPr>
          <p:cNvSpPr txBox="1"/>
          <p:nvPr/>
        </p:nvSpPr>
        <p:spPr>
          <a:xfrm>
            <a:off x="11207342" y="4716376"/>
            <a:ext cx="5100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0740E9-EE40-93F8-19B7-62266333BDAC}"/>
              </a:ext>
            </a:extLst>
          </p:cNvPr>
          <p:cNvSpPr txBox="1"/>
          <p:nvPr/>
        </p:nvSpPr>
        <p:spPr>
          <a:xfrm>
            <a:off x="10940298" y="3231787"/>
            <a:ext cx="5100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ARMS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447879D-1020-9B19-1BA8-39249217E866}"/>
              </a:ext>
            </a:extLst>
          </p:cNvPr>
          <p:cNvSpPr txBox="1"/>
          <p:nvPr/>
        </p:nvSpPr>
        <p:spPr>
          <a:xfrm>
            <a:off x="10921704" y="4694715"/>
            <a:ext cx="5100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4B4F2AB-5010-D6C5-D855-FCB18476CE1F}"/>
              </a:ext>
            </a:extLst>
          </p:cNvPr>
          <p:cNvSpPr txBox="1"/>
          <p:nvPr/>
        </p:nvSpPr>
        <p:spPr>
          <a:xfrm>
            <a:off x="10101019" y="3791754"/>
            <a:ext cx="4147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85F175-02AC-6E4E-01AB-4A7300899D61}"/>
              </a:ext>
            </a:extLst>
          </p:cNvPr>
          <p:cNvSpPr txBox="1"/>
          <p:nvPr/>
        </p:nvSpPr>
        <p:spPr>
          <a:xfrm>
            <a:off x="10320953" y="3349070"/>
            <a:ext cx="4516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76E2B8-B247-1E7E-EB0E-9489DC6EBC6D}"/>
              </a:ext>
            </a:extLst>
          </p:cNvPr>
          <p:cNvSpPr txBox="1"/>
          <p:nvPr/>
        </p:nvSpPr>
        <p:spPr>
          <a:xfrm>
            <a:off x="10327422" y="3595478"/>
            <a:ext cx="4516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98B796-E87B-A4B1-B3D0-3989AD37E668}"/>
              </a:ext>
            </a:extLst>
          </p:cNvPr>
          <p:cNvSpPr txBox="1"/>
          <p:nvPr/>
        </p:nvSpPr>
        <p:spPr>
          <a:xfrm>
            <a:off x="7366349" y="4358018"/>
            <a:ext cx="4147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97B29B2-EE21-6697-8101-B8DCFB50A210}"/>
              </a:ext>
            </a:extLst>
          </p:cNvPr>
          <p:cNvSpPr txBox="1"/>
          <p:nvPr/>
        </p:nvSpPr>
        <p:spPr>
          <a:xfrm>
            <a:off x="6621645" y="3356647"/>
            <a:ext cx="4207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06C8AA1-256B-B62C-F555-37C6964E8F35}"/>
              </a:ext>
            </a:extLst>
          </p:cNvPr>
          <p:cNvSpPr txBox="1"/>
          <p:nvPr/>
        </p:nvSpPr>
        <p:spPr>
          <a:xfrm>
            <a:off x="6313255" y="3363792"/>
            <a:ext cx="4207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4E6CC4-935E-BCF7-5386-02537ED6D9C9}"/>
              </a:ext>
            </a:extLst>
          </p:cNvPr>
          <p:cNvSpPr txBox="1"/>
          <p:nvPr/>
        </p:nvSpPr>
        <p:spPr>
          <a:xfrm>
            <a:off x="6207419" y="3363792"/>
            <a:ext cx="211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BEFC595-7698-B99A-8012-45A6240D3615}"/>
              </a:ext>
            </a:extLst>
          </p:cNvPr>
          <p:cNvSpPr txBox="1"/>
          <p:nvPr/>
        </p:nvSpPr>
        <p:spPr>
          <a:xfrm>
            <a:off x="5970757" y="3361853"/>
            <a:ext cx="211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8C8DBB0-E5E3-D4F0-86C3-4383CBDEE81C}"/>
              </a:ext>
            </a:extLst>
          </p:cNvPr>
          <p:cNvSpPr txBox="1"/>
          <p:nvPr/>
        </p:nvSpPr>
        <p:spPr>
          <a:xfrm>
            <a:off x="5734040" y="3363792"/>
            <a:ext cx="211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4CCE1DB-D041-07CF-293B-485530110077}"/>
              </a:ext>
            </a:extLst>
          </p:cNvPr>
          <p:cNvSpPr txBox="1"/>
          <p:nvPr/>
        </p:nvSpPr>
        <p:spPr>
          <a:xfrm>
            <a:off x="5507886" y="3363792"/>
            <a:ext cx="211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20F39FE-212B-C635-3AFF-49FA5C21A947}"/>
              </a:ext>
            </a:extLst>
          </p:cNvPr>
          <p:cNvSpPr txBox="1"/>
          <p:nvPr/>
        </p:nvSpPr>
        <p:spPr>
          <a:xfrm>
            <a:off x="5282680" y="3364710"/>
            <a:ext cx="211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E27CF06-28D0-9D24-E158-799778FE5E96}"/>
              </a:ext>
            </a:extLst>
          </p:cNvPr>
          <p:cNvSpPr txBox="1"/>
          <p:nvPr/>
        </p:nvSpPr>
        <p:spPr>
          <a:xfrm>
            <a:off x="5277866" y="3783939"/>
            <a:ext cx="211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94D52FF-4628-5C8E-CADD-3853410EEDCA}"/>
              </a:ext>
            </a:extLst>
          </p:cNvPr>
          <p:cNvSpPr txBox="1"/>
          <p:nvPr/>
        </p:nvSpPr>
        <p:spPr>
          <a:xfrm>
            <a:off x="5839821" y="3780473"/>
            <a:ext cx="3807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WRK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B77377-A3CD-2B7B-1172-8C7BAEDC42C2}"/>
              </a:ext>
            </a:extLst>
          </p:cNvPr>
          <p:cNvSpPr txBox="1"/>
          <p:nvPr/>
        </p:nvSpPr>
        <p:spPr>
          <a:xfrm>
            <a:off x="6121592" y="3777096"/>
            <a:ext cx="29992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B6E09C4-0E7F-250F-4C4E-8AA6D908C9E3}"/>
              </a:ext>
            </a:extLst>
          </p:cNvPr>
          <p:cNvSpPr txBox="1"/>
          <p:nvPr/>
        </p:nvSpPr>
        <p:spPr>
          <a:xfrm>
            <a:off x="6311366" y="3775068"/>
            <a:ext cx="4207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COLL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6352CB7-6D6B-AA84-00A6-79D811AF924B}"/>
              </a:ext>
            </a:extLst>
          </p:cNvPr>
          <p:cNvSpPr txBox="1"/>
          <p:nvPr/>
        </p:nvSpPr>
        <p:spPr>
          <a:xfrm>
            <a:off x="6735328" y="4158251"/>
            <a:ext cx="4207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SRO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9D93E3-2033-FCEB-25AD-779EC9CA80C8}"/>
              </a:ext>
            </a:extLst>
          </p:cNvPr>
          <p:cNvSpPr txBox="1"/>
          <p:nvPr/>
        </p:nvSpPr>
        <p:spPr>
          <a:xfrm>
            <a:off x="6220552" y="4158251"/>
            <a:ext cx="45335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BB9C914-7969-B2A1-360F-FD32B989D4A2}"/>
              </a:ext>
            </a:extLst>
          </p:cNvPr>
          <p:cNvSpPr txBox="1"/>
          <p:nvPr/>
        </p:nvSpPr>
        <p:spPr>
          <a:xfrm>
            <a:off x="6156617" y="4373407"/>
            <a:ext cx="21156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763C5D3-876D-3921-3FD5-7BFBBFC5A7BB}"/>
              </a:ext>
            </a:extLst>
          </p:cNvPr>
          <p:cNvSpPr txBox="1"/>
          <p:nvPr/>
        </p:nvSpPr>
        <p:spPr>
          <a:xfrm>
            <a:off x="6350823" y="5032704"/>
            <a:ext cx="4207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E64DF89-7096-C73F-C317-85E24ED6C8A7}"/>
              </a:ext>
            </a:extLst>
          </p:cNvPr>
          <p:cNvSpPr txBox="1"/>
          <p:nvPr/>
        </p:nvSpPr>
        <p:spPr>
          <a:xfrm>
            <a:off x="6705600" y="5010875"/>
            <a:ext cx="4207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2E87DCA-8048-1EB4-C549-15B7BBD05357}"/>
              </a:ext>
            </a:extLst>
          </p:cNvPr>
          <p:cNvSpPr txBox="1"/>
          <p:nvPr/>
        </p:nvSpPr>
        <p:spPr>
          <a:xfrm>
            <a:off x="6081646" y="5035257"/>
            <a:ext cx="2973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BK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31707E0-3901-70E3-1D8C-E9F902F5A318}"/>
              </a:ext>
            </a:extLst>
          </p:cNvPr>
          <p:cNvSpPr txBox="1"/>
          <p:nvPr/>
        </p:nvSpPr>
        <p:spPr>
          <a:xfrm>
            <a:off x="5835263" y="5034174"/>
            <a:ext cx="38073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BB1C6A0-05F5-840A-181D-CB5CD5C467A9}"/>
              </a:ext>
            </a:extLst>
          </p:cNvPr>
          <p:cNvSpPr txBox="1"/>
          <p:nvPr/>
        </p:nvSpPr>
        <p:spPr>
          <a:xfrm>
            <a:off x="5442711" y="4996278"/>
            <a:ext cx="4377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PRINC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D228CBE-EE4C-465E-5469-475F223D0079}"/>
              </a:ext>
            </a:extLst>
          </p:cNvPr>
          <p:cNvSpPr txBox="1"/>
          <p:nvPr/>
        </p:nvSpPr>
        <p:spPr>
          <a:xfrm>
            <a:off x="5378294" y="4499684"/>
            <a:ext cx="4207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3AEABFA-4937-C616-17B9-5A85C0242793}"/>
              </a:ext>
            </a:extLst>
          </p:cNvPr>
          <p:cNvSpPr txBox="1"/>
          <p:nvPr/>
        </p:nvSpPr>
        <p:spPr>
          <a:xfrm>
            <a:off x="5378294" y="4230160"/>
            <a:ext cx="4207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30306FE-9FF1-4DAE-4B72-493ABB9F90B7}"/>
              </a:ext>
            </a:extLst>
          </p:cNvPr>
          <p:cNvSpPr txBox="1"/>
          <p:nvPr/>
        </p:nvSpPr>
        <p:spPr>
          <a:xfrm>
            <a:off x="5807278" y="4228221"/>
            <a:ext cx="3807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WRK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CDE5CA4-E641-4EE2-6C12-A47B3A10921E}"/>
              </a:ext>
            </a:extLst>
          </p:cNvPr>
          <p:cNvSpPr txBox="1"/>
          <p:nvPr/>
        </p:nvSpPr>
        <p:spPr>
          <a:xfrm>
            <a:off x="5820922" y="4539029"/>
            <a:ext cx="3807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VLT</a:t>
            </a:r>
          </a:p>
        </p:txBody>
      </p:sp>
    </p:spTree>
    <p:extLst>
      <p:ext uri="{BB962C8B-B14F-4D97-AF65-F5344CB8AC3E}">
        <p14:creationId xmlns:p14="http://schemas.microsoft.com/office/powerpoint/2010/main" val="2805322796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80EAA-03BC-5B0B-688B-F6C58B41A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print of a building&#10;&#10;AI-generated content may be incorrect.">
            <a:extLst>
              <a:ext uri="{FF2B5EF4-FFF2-40B4-BE49-F238E27FC236}">
                <a16:creationId xmlns:a16="http://schemas.microsoft.com/office/drawing/2014/main" id="{C98C3113-DCAD-A92E-F794-A44CA370F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5" t="5490" r="14070" b="-2098"/>
          <a:stretch>
            <a:fillRect/>
          </a:stretch>
        </p:blipFill>
        <p:spPr>
          <a:xfrm>
            <a:off x="4905351" y="8722"/>
            <a:ext cx="72834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AA0E3B-E197-1621-AD84-CE4B126B8EF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BFDF09-0EFC-2C9D-D640-3A8FD49982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229" t="16085" r="27429" b="7925"/>
          <a:stretch>
            <a:fillRect/>
          </a:stretch>
        </p:blipFill>
        <p:spPr>
          <a:xfrm>
            <a:off x="4800600" y="0"/>
            <a:ext cx="7391400" cy="63318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46179A-245F-B6E3-B7A7-F8D223F98619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DBA2B0-94F1-6983-1F8C-8347BEFC4605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00D68-2830-CE06-7254-E09C41D84129}"/>
              </a:ext>
            </a:extLst>
          </p:cNvPr>
          <p:cNvSpPr txBox="1"/>
          <p:nvPr/>
        </p:nvSpPr>
        <p:spPr>
          <a:xfrm>
            <a:off x="6521980" y="5055484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063F1-B02C-8456-7B3A-110B3FEF1AF6}"/>
              </a:ext>
            </a:extLst>
          </p:cNvPr>
          <p:cNvSpPr txBox="1"/>
          <p:nvPr/>
        </p:nvSpPr>
        <p:spPr>
          <a:xfrm>
            <a:off x="9431892" y="5220636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C94CC-0924-A3D1-27DD-B48ECB6D0CD9}"/>
              </a:ext>
            </a:extLst>
          </p:cNvPr>
          <p:cNvSpPr txBox="1"/>
          <p:nvPr/>
        </p:nvSpPr>
        <p:spPr>
          <a:xfrm>
            <a:off x="6750168" y="2557437"/>
            <a:ext cx="1146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</a:p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32889-9182-326F-FACB-F34B4F1968D5}"/>
              </a:ext>
            </a:extLst>
          </p:cNvPr>
          <p:cNvSpPr txBox="1"/>
          <p:nvPr/>
        </p:nvSpPr>
        <p:spPr>
          <a:xfrm rot="16200000">
            <a:off x="6548785" y="797015"/>
            <a:ext cx="6615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VIS LOCK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E11E7-CF92-FDED-59B2-13B674C6754B}"/>
              </a:ext>
            </a:extLst>
          </p:cNvPr>
          <p:cNvSpPr txBox="1"/>
          <p:nvPr/>
        </p:nvSpPr>
        <p:spPr>
          <a:xfrm rot="16200000">
            <a:off x="7646114" y="5109290"/>
            <a:ext cx="1066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LOBBY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EF8D-0BC8-B07F-7395-63AE2DB4DE6D}"/>
              </a:ext>
            </a:extLst>
          </p:cNvPr>
          <p:cNvSpPr txBox="1"/>
          <p:nvPr/>
        </p:nvSpPr>
        <p:spPr>
          <a:xfrm rot="16200000">
            <a:off x="8392905" y="5164767"/>
            <a:ext cx="682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MEETING/</a:t>
            </a:r>
          </a:p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42CE2-733C-3583-82E0-37384C5BAB42}"/>
              </a:ext>
            </a:extLst>
          </p:cNvPr>
          <p:cNvSpPr txBox="1"/>
          <p:nvPr/>
        </p:nvSpPr>
        <p:spPr>
          <a:xfrm>
            <a:off x="10928530" y="5284051"/>
            <a:ext cx="487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</a:p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6A083F-17E6-7290-04B3-D5AC2A0CBD7E}"/>
              </a:ext>
            </a:extLst>
          </p:cNvPr>
          <p:cNvSpPr txBox="1"/>
          <p:nvPr/>
        </p:nvSpPr>
        <p:spPr>
          <a:xfrm>
            <a:off x="8381151" y="4764648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CONC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2E7AA5-8A0E-5335-83C7-24AA126D328C}"/>
              </a:ext>
            </a:extLst>
          </p:cNvPr>
          <p:cNvSpPr txBox="1"/>
          <p:nvPr/>
        </p:nvSpPr>
        <p:spPr>
          <a:xfrm>
            <a:off x="6895197" y="1623902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C4CE2F-F7B8-F8F5-7C48-E427419FE0C7}"/>
              </a:ext>
            </a:extLst>
          </p:cNvPr>
          <p:cNvSpPr txBox="1"/>
          <p:nvPr/>
        </p:nvSpPr>
        <p:spPr>
          <a:xfrm>
            <a:off x="6209204" y="1631413"/>
            <a:ext cx="5386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LAUND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3DA804-B1FE-4FE0-BBAA-7E5629C752F6}"/>
              </a:ext>
            </a:extLst>
          </p:cNvPr>
          <p:cNvSpPr txBox="1"/>
          <p:nvPr/>
        </p:nvSpPr>
        <p:spPr>
          <a:xfrm>
            <a:off x="10874596" y="4945711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8934BD-9CFE-E977-650F-6B8D183DA502}"/>
              </a:ext>
            </a:extLst>
          </p:cNvPr>
          <p:cNvSpPr txBox="1"/>
          <p:nvPr/>
        </p:nvSpPr>
        <p:spPr>
          <a:xfrm>
            <a:off x="10874596" y="4692084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DRESS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EF54AE1-E21A-B0C6-FF26-67900CCF07FF}"/>
              </a:ext>
            </a:extLst>
          </p:cNvPr>
          <p:cNvSpPr/>
          <p:nvPr/>
        </p:nvSpPr>
        <p:spPr>
          <a:xfrm>
            <a:off x="1376798" y="2450777"/>
            <a:ext cx="3312962" cy="521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COMPETITION GYM, WEIGHT ROOM, BAND ROOM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$23,536,520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AEE044-14DF-B844-30EC-6E22D33D3AA7}"/>
              </a:ext>
            </a:extLst>
          </p:cNvPr>
          <p:cNvSpPr/>
          <p:nvPr/>
        </p:nvSpPr>
        <p:spPr>
          <a:xfrm>
            <a:off x="1371600" y="1353823"/>
            <a:ext cx="331816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ADMINISTRATION / GUIDANCE, 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CLASSROOMS, &amp; NJROTC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$20,449,958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03B3F1B-8880-84E4-C85F-A570F2A9FCE5}"/>
              </a:ext>
            </a:extLst>
          </p:cNvPr>
          <p:cNvSpPr/>
          <p:nvPr/>
        </p:nvSpPr>
        <p:spPr>
          <a:xfrm>
            <a:off x="914400" y="76200"/>
            <a:ext cx="3775360" cy="208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5DABB59-55E9-E401-9FF1-2951A386732D}"/>
              </a:ext>
            </a:extLst>
          </p:cNvPr>
          <p:cNvSpPr/>
          <p:nvPr/>
        </p:nvSpPr>
        <p:spPr>
          <a:xfrm>
            <a:off x="914400" y="361042"/>
            <a:ext cx="3352800" cy="15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TOTAL BUDGET $55,000,000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F082BCB-8B26-DAF4-853B-DA015640B852}"/>
              </a:ext>
            </a:extLst>
          </p:cNvPr>
          <p:cNvSpPr/>
          <p:nvPr/>
        </p:nvSpPr>
        <p:spPr>
          <a:xfrm>
            <a:off x="914400" y="685800"/>
            <a:ext cx="3775360" cy="184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PRELIMINARY SITE PHASING PLAN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D485475-DCA3-99ED-EFE3-6D7188AF11A9}"/>
              </a:ext>
            </a:extLst>
          </p:cNvPr>
          <p:cNvSpPr/>
          <p:nvPr/>
        </p:nvSpPr>
        <p:spPr>
          <a:xfrm>
            <a:off x="914400" y="1066800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F760A9-FA74-4D03-0839-94AFF874C727}"/>
              </a:ext>
            </a:extLst>
          </p:cNvPr>
          <p:cNvSpPr/>
          <p:nvPr/>
        </p:nvSpPr>
        <p:spPr>
          <a:xfrm>
            <a:off x="907228" y="2156746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1B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2FE65D-8272-7F1C-4FE1-EBC281C3ACC3}"/>
              </a:ext>
            </a:extLst>
          </p:cNvPr>
          <p:cNvSpPr/>
          <p:nvPr/>
        </p:nvSpPr>
        <p:spPr>
          <a:xfrm>
            <a:off x="939585" y="3250952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1C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9C8363E-CE30-EBB1-B372-532300A9B289}"/>
              </a:ext>
            </a:extLst>
          </p:cNvPr>
          <p:cNvSpPr/>
          <p:nvPr/>
        </p:nvSpPr>
        <p:spPr>
          <a:xfrm>
            <a:off x="914400" y="4343400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1D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10A849C-2958-2B12-5A0B-D4CF9AF02DC9}"/>
              </a:ext>
            </a:extLst>
          </p:cNvPr>
          <p:cNvSpPr/>
          <p:nvPr/>
        </p:nvSpPr>
        <p:spPr>
          <a:xfrm>
            <a:off x="1019962" y="1492221"/>
            <a:ext cx="246888" cy="242602"/>
          </a:xfrm>
          <a:prstGeom prst="rect">
            <a:avLst/>
          </a:prstGeom>
          <a:solidFill>
            <a:srgbClr val="FBAC3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9E47A82-932F-533D-A30B-9548FF9D14AA}"/>
              </a:ext>
            </a:extLst>
          </p:cNvPr>
          <p:cNvSpPr/>
          <p:nvPr/>
        </p:nvSpPr>
        <p:spPr>
          <a:xfrm>
            <a:off x="1019962" y="2566802"/>
            <a:ext cx="246888" cy="242602"/>
          </a:xfrm>
          <a:prstGeom prst="rect">
            <a:avLst/>
          </a:prstGeom>
          <a:solidFill>
            <a:srgbClr val="B8EFE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53CDB92-9305-ED77-37A7-10D32F36D3DC}"/>
              </a:ext>
            </a:extLst>
          </p:cNvPr>
          <p:cNvSpPr/>
          <p:nvPr/>
        </p:nvSpPr>
        <p:spPr>
          <a:xfrm>
            <a:off x="1007047" y="3658049"/>
            <a:ext cx="246888" cy="242602"/>
          </a:xfrm>
          <a:prstGeom prst="rect">
            <a:avLst/>
          </a:prstGeom>
          <a:solidFill>
            <a:srgbClr val="F7F08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21F259F-3558-5BCA-09F6-213F6FE75093}"/>
              </a:ext>
            </a:extLst>
          </p:cNvPr>
          <p:cNvSpPr/>
          <p:nvPr/>
        </p:nvSpPr>
        <p:spPr>
          <a:xfrm>
            <a:off x="1019962" y="4657771"/>
            <a:ext cx="246888" cy="242602"/>
          </a:xfrm>
          <a:prstGeom prst="rect">
            <a:avLst/>
          </a:prstGeom>
          <a:solidFill>
            <a:srgbClr val="D82C7A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B5CFC1D-109D-445B-243D-EB8E46B6990A}"/>
              </a:ext>
            </a:extLst>
          </p:cNvPr>
          <p:cNvCxnSpPr/>
          <p:nvPr/>
        </p:nvCxnSpPr>
        <p:spPr>
          <a:xfrm>
            <a:off x="952500" y="593642"/>
            <a:ext cx="3848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9B4779F7-C980-5159-FD30-734FDD5DB1BA}"/>
              </a:ext>
            </a:extLst>
          </p:cNvPr>
          <p:cNvSpPr/>
          <p:nvPr/>
        </p:nvSpPr>
        <p:spPr>
          <a:xfrm>
            <a:off x="1365124" y="3544983"/>
            <a:ext cx="3119002" cy="54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CTE LABS (AG SCIENCE, WELDING, CULINARY)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$9,160,025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08F8918-ED25-8C6E-A261-82F588748B7E}"/>
              </a:ext>
            </a:extLst>
          </p:cNvPr>
          <p:cNvSpPr/>
          <p:nvPr/>
        </p:nvSpPr>
        <p:spPr>
          <a:xfrm>
            <a:off x="1374199" y="4595573"/>
            <a:ext cx="3119002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 RENOVATION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$1,853,498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9482E74-F649-AE00-C145-A8075FBC279F}"/>
              </a:ext>
            </a:extLst>
          </p:cNvPr>
          <p:cNvSpPr/>
          <p:nvPr/>
        </p:nvSpPr>
        <p:spPr>
          <a:xfrm>
            <a:off x="957885" y="5970939"/>
            <a:ext cx="3535316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ALL FIGURES INCLUDE SITE COSTS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3A22EAC-6488-27D5-5B27-57BBD827802A}"/>
              </a:ext>
            </a:extLst>
          </p:cNvPr>
          <p:cNvSpPr/>
          <p:nvPr/>
        </p:nvSpPr>
        <p:spPr>
          <a:xfrm>
            <a:off x="914400" y="5230922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2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5A1FC11-0473-D4B7-3555-1FC79BB04D89}"/>
              </a:ext>
            </a:extLst>
          </p:cNvPr>
          <p:cNvSpPr/>
          <p:nvPr/>
        </p:nvSpPr>
        <p:spPr>
          <a:xfrm>
            <a:off x="1374199" y="5483095"/>
            <a:ext cx="3119002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RENOVATION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367799B-4F34-4EE0-8B75-17BCD238CADF}"/>
              </a:ext>
            </a:extLst>
          </p:cNvPr>
          <p:cNvSpPr txBox="1"/>
          <p:nvPr/>
        </p:nvSpPr>
        <p:spPr>
          <a:xfrm>
            <a:off x="6751204" y="295750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D2E530-27DD-874C-77BB-656C75425D3D}"/>
              </a:ext>
            </a:extLst>
          </p:cNvPr>
          <p:cNvSpPr/>
          <p:nvPr/>
        </p:nvSpPr>
        <p:spPr>
          <a:xfrm>
            <a:off x="1020048" y="1492221"/>
            <a:ext cx="246888" cy="242602"/>
          </a:xfrm>
          <a:prstGeom prst="rect">
            <a:avLst/>
          </a:prstGeom>
          <a:solidFill>
            <a:srgbClr val="FCE68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9057D3-DC5E-18B5-0656-E0AD2662BCC2}"/>
              </a:ext>
            </a:extLst>
          </p:cNvPr>
          <p:cNvSpPr/>
          <p:nvPr/>
        </p:nvSpPr>
        <p:spPr>
          <a:xfrm>
            <a:off x="1020048" y="2566802"/>
            <a:ext cx="246888" cy="242602"/>
          </a:xfrm>
          <a:prstGeom prst="rect">
            <a:avLst/>
          </a:prstGeom>
          <a:solidFill>
            <a:srgbClr val="A0EA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27950-993B-24B9-0EBF-79A73A938DFD}"/>
              </a:ext>
            </a:extLst>
          </p:cNvPr>
          <p:cNvSpPr/>
          <p:nvPr/>
        </p:nvSpPr>
        <p:spPr>
          <a:xfrm>
            <a:off x="1007133" y="3658049"/>
            <a:ext cx="246888" cy="242602"/>
          </a:xfrm>
          <a:prstGeom prst="rect">
            <a:avLst/>
          </a:prstGeom>
          <a:solidFill>
            <a:srgbClr val="F4CBA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499FE1-07BF-A9D5-2279-9CB9A6403938}"/>
              </a:ext>
            </a:extLst>
          </p:cNvPr>
          <p:cNvSpPr/>
          <p:nvPr/>
        </p:nvSpPr>
        <p:spPr>
          <a:xfrm>
            <a:off x="1020048" y="4657771"/>
            <a:ext cx="246888" cy="242602"/>
          </a:xfrm>
          <a:prstGeom prst="rect">
            <a:avLst/>
          </a:prstGeom>
          <a:solidFill>
            <a:srgbClr val="A5B5E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7F0441-7C74-7ABB-33C5-FA2C04AAA6C0}"/>
              </a:ext>
            </a:extLst>
          </p:cNvPr>
          <p:cNvSpPr/>
          <p:nvPr/>
        </p:nvSpPr>
        <p:spPr>
          <a:xfrm>
            <a:off x="1019962" y="5545293"/>
            <a:ext cx="246888" cy="242602"/>
          </a:xfrm>
          <a:prstGeom prst="rect">
            <a:avLst/>
          </a:prstGeom>
          <a:solidFill>
            <a:srgbClr val="CBD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770E51-1D11-85C3-259E-A6695A58E1AF}"/>
              </a:ext>
            </a:extLst>
          </p:cNvPr>
          <p:cNvSpPr txBox="1"/>
          <p:nvPr/>
        </p:nvSpPr>
        <p:spPr>
          <a:xfrm>
            <a:off x="6195467" y="560869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656728-9595-A9AC-F909-ECDE2794287A}"/>
              </a:ext>
            </a:extLst>
          </p:cNvPr>
          <p:cNvSpPr txBox="1"/>
          <p:nvPr/>
        </p:nvSpPr>
        <p:spPr>
          <a:xfrm>
            <a:off x="6183223" y="1133264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00" dirty="0"/>
              <a:t>REF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BAB30E-A597-C7F1-C24A-42741D6918B9}"/>
              </a:ext>
            </a:extLst>
          </p:cNvPr>
          <p:cNvSpPr txBox="1"/>
          <p:nvPr/>
        </p:nvSpPr>
        <p:spPr>
          <a:xfrm>
            <a:off x="7475979" y="205705"/>
            <a:ext cx="5951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CE110A-B0C4-DC98-8664-E70DDB0D40F9}"/>
              </a:ext>
            </a:extLst>
          </p:cNvPr>
          <p:cNvSpPr txBox="1"/>
          <p:nvPr/>
        </p:nvSpPr>
        <p:spPr>
          <a:xfrm rot="16200000">
            <a:off x="6967441" y="808221"/>
            <a:ext cx="6615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VIS LOCK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9129D5-8880-8464-FC7A-0981ABF104B5}"/>
              </a:ext>
            </a:extLst>
          </p:cNvPr>
          <p:cNvSpPr txBox="1"/>
          <p:nvPr/>
        </p:nvSpPr>
        <p:spPr>
          <a:xfrm rot="16200000">
            <a:off x="7925163" y="797015"/>
            <a:ext cx="709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3D4F16-CB75-253F-7995-77EB113C6F5C}"/>
              </a:ext>
            </a:extLst>
          </p:cNvPr>
          <p:cNvSpPr txBox="1"/>
          <p:nvPr/>
        </p:nvSpPr>
        <p:spPr>
          <a:xfrm rot="16200000">
            <a:off x="7222338" y="810685"/>
            <a:ext cx="709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174157-5DCF-B017-E82E-E7236D5A8D31}"/>
              </a:ext>
            </a:extLst>
          </p:cNvPr>
          <p:cNvSpPr txBox="1"/>
          <p:nvPr/>
        </p:nvSpPr>
        <p:spPr>
          <a:xfrm rot="19254922">
            <a:off x="7773786" y="1145568"/>
            <a:ext cx="5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426E72-6F82-99AD-065F-5AEF87F52CC5}"/>
              </a:ext>
            </a:extLst>
          </p:cNvPr>
          <p:cNvSpPr txBox="1"/>
          <p:nvPr/>
        </p:nvSpPr>
        <p:spPr>
          <a:xfrm>
            <a:off x="7848600" y="1560590"/>
            <a:ext cx="6368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692670-07EF-5CED-2CB7-5DDC9B685781}"/>
              </a:ext>
            </a:extLst>
          </p:cNvPr>
          <p:cNvSpPr txBox="1"/>
          <p:nvPr/>
        </p:nvSpPr>
        <p:spPr>
          <a:xfrm>
            <a:off x="7386481" y="1628223"/>
            <a:ext cx="3859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66606D-C810-B6C9-6DA8-BE20F3F516CD}"/>
              </a:ext>
            </a:extLst>
          </p:cNvPr>
          <p:cNvSpPr txBox="1"/>
          <p:nvPr/>
        </p:nvSpPr>
        <p:spPr>
          <a:xfrm>
            <a:off x="6922559" y="1171062"/>
            <a:ext cx="33267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F9CD6E-0A2D-7612-431E-CCD76F1E3198}"/>
              </a:ext>
            </a:extLst>
          </p:cNvPr>
          <p:cNvSpPr txBox="1"/>
          <p:nvPr/>
        </p:nvSpPr>
        <p:spPr>
          <a:xfrm>
            <a:off x="7663973" y="946124"/>
            <a:ext cx="3326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138135-A6E5-C17B-EB09-0003229883EB}"/>
              </a:ext>
            </a:extLst>
          </p:cNvPr>
          <p:cNvSpPr txBox="1"/>
          <p:nvPr/>
        </p:nvSpPr>
        <p:spPr>
          <a:xfrm>
            <a:off x="7933499" y="1791303"/>
            <a:ext cx="5077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5C135E-CAD9-4645-2A49-1FD459C21EE7}"/>
              </a:ext>
            </a:extLst>
          </p:cNvPr>
          <p:cNvSpPr txBox="1"/>
          <p:nvPr/>
        </p:nvSpPr>
        <p:spPr>
          <a:xfrm>
            <a:off x="7848600" y="943647"/>
            <a:ext cx="3326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7196FA1-299F-644E-1090-D7C2FF179BEF}"/>
              </a:ext>
            </a:extLst>
          </p:cNvPr>
          <p:cNvSpPr txBox="1"/>
          <p:nvPr/>
        </p:nvSpPr>
        <p:spPr>
          <a:xfrm>
            <a:off x="7935030" y="4033904"/>
            <a:ext cx="4858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A217D0-76A0-307D-947C-46D48865B51F}"/>
              </a:ext>
            </a:extLst>
          </p:cNvPr>
          <p:cNvSpPr txBox="1"/>
          <p:nvPr/>
        </p:nvSpPr>
        <p:spPr>
          <a:xfrm>
            <a:off x="6193964" y="4151073"/>
            <a:ext cx="56843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E0FDC8-C81A-A38D-CDFF-F39802DAF937}"/>
              </a:ext>
            </a:extLst>
          </p:cNvPr>
          <p:cNvSpPr txBox="1"/>
          <p:nvPr/>
        </p:nvSpPr>
        <p:spPr>
          <a:xfrm>
            <a:off x="7581966" y="4640238"/>
            <a:ext cx="379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ATH</a:t>
            </a:r>
          </a:p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DF5CE3-5442-C1CB-1176-6D1EA6BB13AF}"/>
              </a:ext>
            </a:extLst>
          </p:cNvPr>
          <p:cNvSpPr txBox="1"/>
          <p:nvPr/>
        </p:nvSpPr>
        <p:spPr>
          <a:xfrm>
            <a:off x="7600810" y="5229367"/>
            <a:ext cx="3326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17FDDB-845D-8519-FAAF-27EA6C59C034}"/>
              </a:ext>
            </a:extLst>
          </p:cNvPr>
          <p:cNvSpPr txBox="1"/>
          <p:nvPr/>
        </p:nvSpPr>
        <p:spPr>
          <a:xfrm>
            <a:off x="7543800" y="5454033"/>
            <a:ext cx="434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ASST</a:t>
            </a:r>
          </a:p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6E5DD1-D6AB-C2B3-A44C-91C54FE3940D}"/>
              </a:ext>
            </a:extLst>
          </p:cNvPr>
          <p:cNvSpPr txBox="1"/>
          <p:nvPr/>
        </p:nvSpPr>
        <p:spPr>
          <a:xfrm>
            <a:off x="7539695" y="4977386"/>
            <a:ext cx="4676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NUTR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CAE0E5-F50B-AA95-2BD4-2D371107DDB0}"/>
              </a:ext>
            </a:extLst>
          </p:cNvPr>
          <p:cNvSpPr txBox="1"/>
          <p:nvPr/>
        </p:nvSpPr>
        <p:spPr>
          <a:xfrm>
            <a:off x="10978734" y="4167315"/>
            <a:ext cx="6620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568EC9-2031-7C76-7F91-9D1C192369F5}"/>
              </a:ext>
            </a:extLst>
          </p:cNvPr>
          <p:cNvSpPr txBox="1"/>
          <p:nvPr/>
        </p:nvSpPr>
        <p:spPr>
          <a:xfrm>
            <a:off x="9779362" y="4210994"/>
            <a:ext cx="3326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578008-3311-8657-171C-EF52C0122794}"/>
              </a:ext>
            </a:extLst>
          </p:cNvPr>
          <p:cNvSpPr txBox="1"/>
          <p:nvPr/>
        </p:nvSpPr>
        <p:spPr>
          <a:xfrm>
            <a:off x="10315941" y="4253103"/>
            <a:ext cx="3326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DA40B3-8631-9696-16AE-2187B344096B}"/>
              </a:ext>
            </a:extLst>
          </p:cNvPr>
          <p:cNvSpPr txBox="1"/>
          <p:nvPr/>
        </p:nvSpPr>
        <p:spPr>
          <a:xfrm>
            <a:off x="9877374" y="4692084"/>
            <a:ext cx="5357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BE9577-AC8D-D2F5-5AEC-E2C5A735D0FC}"/>
              </a:ext>
            </a:extLst>
          </p:cNvPr>
          <p:cNvSpPr txBox="1"/>
          <p:nvPr/>
        </p:nvSpPr>
        <p:spPr>
          <a:xfrm>
            <a:off x="9502688" y="4686739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LIB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1BAD18-454E-C404-59F6-D30E42A561A8}"/>
              </a:ext>
            </a:extLst>
          </p:cNvPr>
          <p:cNvSpPr txBox="1"/>
          <p:nvPr/>
        </p:nvSpPr>
        <p:spPr>
          <a:xfrm>
            <a:off x="8886760" y="4672315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CF46180-2521-7749-A619-19F41B07D05A}"/>
              </a:ext>
            </a:extLst>
          </p:cNvPr>
          <p:cNvSpPr txBox="1"/>
          <p:nvPr/>
        </p:nvSpPr>
        <p:spPr>
          <a:xfrm>
            <a:off x="8886759" y="5013042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INST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49DCD55-1ECB-5DFC-FED5-2A86B2FC6F25}"/>
              </a:ext>
            </a:extLst>
          </p:cNvPr>
          <p:cNvSpPr txBox="1"/>
          <p:nvPr/>
        </p:nvSpPr>
        <p:spPr>
          <a:xfrm>
            <a:off x="8844879" y="5330217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8F6EFFC-4B0D-9CA9-62B5-34F5150CC39C}"/>
              </a:ext>
            </a:extLst>
          </p:cNvPr>
          <p:cNvSpPr txBox="1"/>
          <p:nvPr/>
        </p:nvSpPr>
        <p:spPr>
          <a:xfrm>
            <a:off x="8829428" y="5524599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C81536E-F96F-C64D-9AF9-941BDDE459A9}"/>
              </a:ext>
            </a:extLst>
          </p:cNvPr>
          <p:cNvSpPr txBox="1"/>
          <p:nvPr/>
        </p:nvSpPr>
        <p:spPr>
          <a:xfrm>
            <a:off x="10467930" y="4680070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04E3F7-A5D5-B657-6B9A-65736FDEDB19}"/>
              </a:ext>
            </a:extLst>
          </p:cNvPr>
          <p:cNvSpPr txBox="1"/>
          <p:nvPr/>
        </p:nvSpPr>
        <p:spPr>
          <a:xfrm>
            <a:off x="10503524" y="5016402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PERC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A386B1B-F4C2-C126-9832-BABEB4E6EFEC}"/>
              </a:ext>
            </a:extLst>
          </p:cNvPr>
          <p:cNvSpPr txBox="1"/>
          <p:nvPr/>
        </p:nvSpPr>
        <p:spPr>
          <a:xfrm>
            <a:off x="10538893" y="5328991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C5FF06B-C48A-84BE-F9A5-87340F5A8DD2}"/>
              </a:ext>
            </a:extLst>
          </p:cNvPr>
          <p:cNvSpPr txBox="1"/>
          <p:nvPr/>
        </p:nvSpPr>
        <p:spPr>
          <a:xfrm>
            <a:off x="10563343" y="5510904"/>
            <a:ext cx="4870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77E84F-3F86-D8DF-E074-5202B195DC51}"/>
              </a:ext>
            </a:extLst>
          </p:cNvPr>
          <p:cNvSpPr txBox="1"/>
          <p:nvPr/>
        </p:nvSpPr>
        <p:spPr>
          <a:xfrm>
            <a:off x="7848600" y="4228597"/>
            <a:ext cx="48586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7ED9073-E8B9-7713-7004-9465721EBCA7}"/>
              </a:ext>
            </a:extLst>
          </p:cNvPr>
          <p:cNvSpPr/>
          <p:nvPr/>
        </p:nvSpPr>
        <p:spPr>
          <a:xfrm>
            <a:off x="10068715" y="1408850"/>
            <a:ext cx="327872" cy="200055"/>
          </a:xfrm>
          <a:prstGeom prst="rect">
            <a:avLst/>
          </a:prstGeom>
          <a:solidFill>
            <a:srgbClr val="B8EF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AEAD6D-B7DD-860B-24B0-06A065D41DC0}"/>
              </a:ext>
            </a:extLst>
          </p:cNvPr>
          <p:cNvSpPr txBox="1"/>
          <p:nvPr/>
        </p:nvSpPr>
        <p:spPr>
          <a:xfrm rot="19254922">
            <a:off x="7560467" y="1131716"/>
            <a:ext cx="5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499E45E-E872-E559-C983-C5A1E182BD4C}"/>
              </a:ext>
            </a:extLst>
          </p:cNvPr>
          <p:cNvSpPr/>
          <p:nvPr/>
        </p:nvSpPr>
        <p:spPr>
          <a:xfrm>
            <a:off x="10396587" y="1408539"/>
            <a:ext cx="222432" cy="200055"/>
          </a:xfrm>
          <a:prstGeom prst="rect">
            <a:avLst/>
          </a:prstGeom>
          <a:solidFill>
            <a:srgbClr val="B8EF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9B8450B-32DA-3849-B237-670364766368}"/>
              </a:ext>
            </a:extLst>
          </p:cNvPr>
          <p:cNvSpPr txBox="1"/>
          <p:nvPr/>
        </p:nvSpPr>
        <p:spPr>
          <a:xfrm>
            <a:off x="9989703" y="1424238"/>
            <a:ext cx="5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A6635F2-AAE1-4ADA-2784-39A7074FB3A0}"/>
              </a:ext>
            </a:extLst>
          </p:cNvPr>
          <p:cNvSpPr txBox="1"/>
          <p:nvPr/>
        </p:nvSpPr>
        <p:spPr>
          <a:xfrm>
            <a:off x="10260748" y="1427488"/>
            <a:ext cx="5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284837A-9DE0-FE43-D771-CAADE8746F03}"/>
              </a:ext>
            </a:extLst>
          </p:cNvPr>
          <p:cNvSpPr/>
          <p:nvPr/>
        </p:nvSpPr>
        <p:spPr>
          <a:xfrm>
            <a:off x="10340911" y="3585848"/>
            <a:ext cx="222432" cy="152658"/>
          </a:xfrm>
          <a:prstGeom prst="rect">
            <a:avLst/>
          </a:prstGeom>
          <a:solidFill>
            <a:srgbClr val="B8EF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0338CB-2803-EC4F-8C42-80E6A63DDDB4}"/>
              </a:ext>
            </a:extLst>
          </p:cNvPr>
          <p:cNvSpPr txBox="1"/>
          <p:nvPr/>
        </p:nvSpPr>
        <p:spPr>
          <a:xfrm>
            <a:off x="10203556" y="3579171"/>
            <a:ext cx="5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47FA387-8D97-76D2-C084-4EB463E84966}"/>
              </a:ext>
            </a:extLst>
          </p:cNvPr>
          <p:cNvSpPr/>
          <p:nvPr/>
        </p:nvSpPr>
        <p:spPr>
          <a:xfrm>
            <a:off x="9125133" y="3581400"/>
            <a:ext cx="159578" cy="337674"/>
          </a:xfrm>
          <a:prstGeom prst="rect">
            <a:avLst/>
          </a:prstGeom>
          <a:solidFill>
            <a:srgbClr val="B8EFE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A3630B-6E92-8690-D31B-683F30CE823D}"/>
              </a:ext>
            </a:extLst>
          </p:cNvPr>
          <p:cNvSpPr txBox="1"/>
          <p:nvPr/>
        </p:nvSpPr>
        <p:spPr>
          <a:xfrm rot="16200000">
            <a:off x="8956111" y="3666535"/>
            <a:ext cx="5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</a:p>
        </p:txBody>
      </p:sp>
    </p:spTree>
    <p:extLst>
      <p:ext uri="{BB962C8B-B14F-4D97-AF65-F5344CB8AC3E}">
        <p14:creationId xmlns:p14="http://schemas.microsoft.com/office/powerpoint/2010/main" val="179549188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69C61-0D7E-F4D2-AEFD-E1AF60A4F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B2CE5C-C73D-E359-C1E0-16A7D0726E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27288" t="8872" r="14620" b="14739"/>
          <a:stretch>
            <a:fillRect/>
          </a:stretch>
        </p:blipFill>
        <p:spPr>
          <a:xfrm>
            <a:off x="4800468" y="1"/>
            <a:ext cx="7388372" cy="6331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ABFA77-B1F3-B62D-1F11-6CBA755961A0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53CF5-998C-1452-F997-9DE924A61612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42B566-83AA-5DD0-7DAB-4CFEC5F042AE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B7E477-DC06-FFCE-C27E-7C75AB83E10E}"/>
              </a:ext>
            </a:extLst>
          </p:cNvPr>
          <p:cNvSpPr txBox="1"/>
          <p:nvPr/>
        </p:nvSpPr>
        <p:spPr>
          <a:xfrm>
            <a:off x="6293979" y="2514253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AG SCI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EB894-EBDD-E0A7-B398-D63E5788FF07}"/>
              </a:ext>
            </a:extLst>
          </p:cNvPr>
          <p:cNvSpPr txBox="1"/>
          <p:nvPr/>
        </p:nvSpPr>
        <p:spPr>
          <a:xfrm>
            <a:off x="7481361" y="2497186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WELDING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FC9B16-8747-5C7C-D400-4B0F41017632}"/>
              </a:ext>
            </a:extLst>
          </p:cNvPr>
          <p:cNvSpPr txBox="1"/>
          <p:nvPr/>
        </p:nvSpPr>
        <p:spPr>
          <a:xfrm>
            <a:off x="9639645" y="2514906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CULINARY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4D9425-F9FD-1B27-F9BD-0DA748416226}"/>
              </a:ext>
            </a:extLst>
          </p:cNvPr>
          <p:cNvSpPr txBox="1"/>
          <p:nvPr/>
        </p:nvSpPr>
        <p:spPr>
          <a:xfrm>
            <a:off x="5674062" y="206299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AG CL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2B59A-21B1-8D18-BB11-0BB00C7F6C78}"/>
              </a:ext>
            </a:extLst>
          </p:cNvPr>
          <p:cNvSpPr txBox="1"/>
          <p:nvPr/>
        </p:nvSpPr>
        <p:spPr>
          <a:xfrm>
            <a:off x="8662738" y="2084140"/>
            <a:ext cx="619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WELD CL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288F0B-6CF4-488C-4348-6E4105F43913}"/>
              </a:ext>
            </a:extLst>
          </p:cNvPr>
          <p:cNvSpPr txBox="1"/>
          <p:nvPr/>
        </p:nvSpPr>
        <p:spPr>
          <a:xfrm>
            <a:off x="10630375" y="2870864"/>
            <a:ext cx="764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DINING / CL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8BCC60-CAA9-D35A-FDB9-E6D517BA9727}"/>
              </a:ext>
            </a:extLst>
          </p:cNvPr>
          <p:cNvSpPr txBox="1"/>
          <p:nvPr/>
        </p:nvSpPr>
        <p:spPr>
          <a:xfrm rot="16200000">
            <a:off x="11213101" y="3118365"/>
            <a:ext cx="788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PATIO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A5D2DA-C2C6-C20D-3B61-C740BDEB5AFA}"/>
              </a:ext>
            </a:extLst>
          </p:cNvPr>
          <p:cNvSpPr txBox="1"/>
          <p:nvPr/>
        </p:nvSpPr>
        <p:spPr>
          <a:xfrm>
            <a:off x="5940762" y="2708671"/>
            <a:ext cx="400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97F059-CFAA-4A99-8CDC-980F6DE294AC}"/>
              </a:ext>
            </a:extLst>
          </p:cNvPr>
          <p:cNvSpPr txBox="1"/>
          <p:nvPr/>
        </p:nvSpPr>
        <p:spPr>
          <a:xfrm>
            <a:off x="9272130" y="2806863"/>
            <a:ext cx="4425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7C1CD4-2D8B-744C-EA6D-4C0D0E117021}"/>
              </a:ext>
            </a:extLst>
          </p:cNvPr>
          <p:cNvSpPr txBox="1"/>
          <p:nvPr/>
        </p:nvSpPr>
        <p:spPr>
          <a:xfrm>
            <a:off x="8501362" y="2718216"/>
            <a:ext cx="4865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214388-549E-25C9-4F43-FA14ED9329B9}"/>
              </a:ext>
            </a:extLst>
          </p:cNvPr>
          <p:cNvSpPr txBox="1"/>
          <p:nvPr/>
        </p:nvSpPr>
        <p:spPr>
          <a:xfrm>
            <a:off x="5570863" y="3201279"/>
            <a:ext cx="6226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E1F988-083C-BB42-AE47-C8C1C1BCFA23}"/>
              </a:ext>
            </a:extLst>
          </p:cNvPr>
          <p:cNvSpPr txBox="1"/>
          <p:nvPr/>
        </p:nvSpPr>
        <p:spPr>
          <a:xfrm>
            <a:off x="9225483" y="3170632"/>
            <a:ext cx="6226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89A99F-CC61-4102-C721-A8F363C87CA0}"/>
              </a:ext>
            </a:extLst>
          </p:cNvPr>
          <p:cNvSpPr txBox="1"/>
          <p:nvPr/>
        </p:nvSpPr>
        <p:spPr>
          <a:xfrm>
            <a:off x="9043693" y="3802541"/>
            <a:ext cx="622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GIRLS LOCK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1740BA-0783-9812-DA42-417B99753004}"/>
              </a:ext>
            </a:extLst>
          </p:cNvPr>
          <p:cNvSpPr txBox="1"/>
          <p:nvPr/>
        </p:nvSpPr>
        <p:spPr>
          <a:xfrm>
            <a:off x="5528270" y="2781513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79CFE2-99AC-E3E0-0E47-D086FE05905D}"/>
              </a:ext>
            </a:extLst>
          </p:cNvPr>
          <p:cNvSpPr txBox="1"/>
          <p:nvPr/>
        </p:nvSpPr>
        <p:spPr>
          <a:xfrm>
            <a:off x="8821610" y="2805952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971F03-E7C0-06BF-8A73-91DA8FD00BBB}"/>
              </a:ext>
            </a:extLst>
          </p:cNvPr>
          <p:cNvSpPr txBox="1"/>
          <p:nvPr/>
        </p:nvSpPr>
        <p:spPr>
          <a:xfrm>
            <a:off x="10530151" y="196998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DRY 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93EC02-E2C5-130F-2E65-A47663B61A1E}"/>
              </a:ext>
            </a:extLst>
          </p:cNvPr>
          <p:cNvSpPr txBox="1"/>
          <p:nvPr/>
        </p:nvSpPr>
        <p:spPr>
          <a:xfrm>
            <a:off x="10722372" y="2422573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050805-E76F-73C4-94FB-8725FB054278}"/>
              </a:ext>
            </a:extLst>
          </p:cNvPr>
          <p:cNvSpPr txBox="1"/>
          <p:nvPr/>
        </p:nvSpPr>
        <p:spPr>
          <a:xfrm>
            <a:off x="10882856" y="1980253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EXT 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B1D835-E6FE-BB7C-92AC-AEC3D8D3A5D7}"/>
              </a:ext>
            </a:extLst>
          </p:cNvPr>
          <p:cNvSpPr txBox="1"/>
          <p:nvPr/>
        </p:nvSpPr>
        <p:spPr>
          <a:xfrm>
            <a:off x="10588250" y="3883982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2DF595-1964-A9D0-5EAD-382E763B106C}"/>
              </a:ext>
            </a:extLst>
          </p:cNvPr>
          <p:cNvSpPr txBox="1"/>
          <p:nvPr/>
        </p:nvSpPr>
        <p:spPr>
          <a:xfrm>
            <a:off x="9220393" y="2469915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F78F4B-EC3F-A0DC-2038-AFF93EBC3126}"/>
              </a:ext>
            </a:extLst>
          </p:cNvPr>
          <p:cNvSpPr txBox="1"/>
          <p:nvPr/>
        </p:nvSpPr>
        <p:spPr>
          <a:xfrm>
            <a:off x="9225483" y="2181914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FRZ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841F6B-0CBD-4F79-A1BC-61F1A9EFD102}"/>
              </a:ext>
            </a:extLst>
          </p:cNvPr>
          <p:cNvSpPr txBox="1"/>
          <p:nvPr/>
        </p:nvSpPr>
        <p:spPr>
          <a:xfrm>
            <a:off x="7625104" y="3785736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2E6352-53B5-A6CC-12F6-CA56FB6A88E9}"/>
              </a:ext>
            </a:extLst>
          </p:cNvPr>
          <p:cNvSpPr/>
          <p:nvPr/>
        </p:nvSpPr>
        <p:spPr>
          <a:xfrm>
            <a:off x="1376798" y="2450777"/>
            <a:ext cx="3312962" cy="521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COMPETITION GYM, WEIGHT ROOM, BAND ROOM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$23,536,520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9B0574-07F7-6A37-0BC6-8AF6D35DB401}"/>
              </a:ext>
            </a:extLst>
          </p:cNvPr>
          <p:cNvSpPr/>
          <p:nvPr/>
        </p:nvSpPr>
        <p:spPr>
          <a:xfrm>
            <a:off x="1371600" y="1353823"/>
            <a:ext cx="331816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ADMINISTRATION / GUIDANCE, 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CLASSROOMS, &amp; NJROTC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$20,449,958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1A4912-94D3-66AC-1845-65BD10276FBA}"/>
              </a:ext>
            </a:extLst>
          </p:cNvPr>
          <p:cNvSpPr/>
          <p:nvPr/>
        </p:nvSpPr>
        <p:spPr>
          <a:xfrm>
            <a:off x="914400" y="76199"/>
            <a:ext cx="3848100" cy="251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FB66A7-2B2A-EB53-E7C6-279D7A067C81}"/>
              </a:ext>
            </a:extLst>
          </p:cNvPr>
          <p:cNvSpPr/>
          <p:nvPr/>
        </p:nvSpPr>
        <p:spPr>
          <a:xfrm>
            <a:off x="914400" y="361042"/>
            <a:ext cx="3352800" cy="15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TOTAL BUDGET $55,000,000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8340F3-27AA-CA9B-0630-0A234A40EAFF}"/>
              </a:ext>
            </a:extLst>
          </p:cNvPr>
          <p:cNvSpPr/>
          <p:nvPr/>
        </p:nvSpPr>
        <p:spPr>
          <a:xfrm>
            <a:off x="914400" y="658449"/>
            <a:ext cx="3775360" cy="2399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PRELIMINARY SITE PHASING PLAN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964F089-2A75-B01C-CB68-2A489AD0B6CE}"/>
              </a:ext>
            </a:extLst>
          </p:cNvPr>
          <p:cNvSpPr/>
          <p:nvPr/>
        </p:nvSpPr>
        <p:spPr>
          <a:xfrm>
            <a:off x="914400" y="1066800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403358-C2A6-F814-87CB-3FC62CB59D94}"/>
              </a:ext>
            </a:extLst>
          </p:cNvPr>
          <p:cNvSpPr/>
          <p:nvPr/>
        </p:nvSpPr>
        <p:spPr>
          <a:xfrm>
            <a:off x="907228" y="2156746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1B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15D8D79-C428-DD31-0F1B-2B61FE525408}"/>
              </a:ext>
            </a:extLst>
          </p:cNvPr>
          <p:cNvSpPr/>
          <p:nvPr/>
        </p:nvSpPr>
        <p:spPr>
          <a:xfrm>
            <a:off x="939585" y="3250952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F163D4C-3F09-9ECF-78B0-EE6EE9E6724E}"/>
              </a:ext>
            </a:extLst>
          </p:cNvPr>
          <p:cNvSpPr/>
          <p:nvPr/>
        </p:nvSpPr>
        <p:spPr>
          <a:xfrm>
            <a:off x="914400" y="4343400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157F8B-F62D-8A6E-7FE9-46980227ECFC}"/>
              </a:ext>
            </a:extLst>
          </p:cNvPr>
          <p:cNvSpPr/>
          <p:nvPr/>
        </p:nvSpPr>
        <p:spPr>
          <a:xfrm>
            <a:off x="1019962" y="1492221"/>
            <a:ext cx="246888" cy="242602"/>
          </a:xfrm>
          <a:prstGeom prst="rect">
            <a:avLst/>
          </a:prstGeom>
          <a:solidFill>
            <a:srgbClr val="FBAC3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AF8BB5-749D-7EF9-A320-0B6EE579906E}"/>
              </a:ext>
            </a:extLst>
          </p:cNvPr>
          <p:cNvSpPr/>
          <p:nvPr/>
        </p:nvSpPr>
        <p:spPr>
          <a:xfrm>
            <a:off x="1019962" y="2566802"/>
            <a:ext cx="246888" cy="242602"/>
          </a:xfrm>
          <a:prstGeom prst="rect">
            <a:avLst/>
          </a:prstGeom>
          <a:solidFill>
            <a:srgbClr val="93D5E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880F202-A446-0863-BF3F-565104097B17}"/>
              </a:ext>
            </a:extLst>
          </p:cNvPr>
          <p:cNvSpPr/>
          <p:nvPr/>
        </p:nvSpPr>
        <p:spPr>
          <a:xfrm>
            <a:off x="1007047" y="3658049"/>
            <a:ext cx="246888" cy="242602"/>
          </a:xfrm>
          <a:prstGeom prst="rect">
            <a:avLst/>
          </a:prstGeom>
          <a:solidFill>
            <a:srgbClr val="F7D8B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C1DC238-CC92-EC26-5B50-6C2D662E80DC}"/>
              </a:ext>
            </a:extLst>
          </p:cNvPr>
          <p:cNvSpPr/>
          <p:nvPr/>
        </p:nvSpPr>
        <p:spPr>
          <a:xfrm>
            <a:off x="1019962" y="4657771"/>
            <a:ext cx="246888" cy="242602"/>
          </a:xfrm>
          <a:prstGeom prst="rect">
            <a:avLst/>
          </a:prstGeom>
          <a:solidFill>
            <a:srgbClr val="D82C7A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A6B07B4-7F63-442E-27EB-14077A44B31F}"/>
              </a:ext>
            </a:extLst>
          </p:cNvPr>
          <p:cNvCxnSpPr/>
          <p:nvPr/>
        </p:nvCxnSpPr>
        <p:spPr>
          <a:xfrm>
            <a:off x="952500" y="593642"/>
            <a:ext cx="38481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9C2B8ED9-558C-00AD-A000-3C74ECDB9F02}"/>
              </a:ext>
            </a:extLst>
          </p:cNvPr>
          <p:cNvSpPr/>
          <p:nvPr/>
        </p:nvSpPr>
        <p:spPr>
          <a:xfrm>
            <a:off x="1365124" y="3544983"/>
            <a:ext cx="3119002" cy="54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CTE LABS (AG SCIENCE, WELDING, CULINARY)</a:t>
            </a:r>
          </a:p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$9,160,025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15C402-EE2D-BF79-9DB1-CC7C664AD4B0}"/>
              </a:ext>
            </a:extLst>
          </p:cNvPr>
          <p:cNvSpPr/>
          <p:nvPr/>
        </p:nvSpPr>
        <p:spPr>
          <a:xfrm>
            <a:off x="1374199" y="4595573"/>
            <a:ext cx="3119002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 RENOVATION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</a:t>
            </a: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$1,853,498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76C99D9-FE04-8660-7F45-2E824625091B}"/>
              </a:ext>
            </a:extLst>
          </p:cNvPr>
          <p:cNvSpPr/>
          <p:nvPr/>
        </p:nvSpPr>
        <p:spPr>
          <a:xfrm>
            <a:off x="957885" y="5970939"/>
            <a:ext cx="3535316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ALL FIGURES INCLUDE SITE COSTS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9661BB9-EA45-0581-88A2-A3C54AA9ECE3}"/>
              </a:ext>
            </a:extLst>
          </p:cNvPr>
          <p:cNvSpPr/>
          <p:nvPr/>
        </p:nvSpPr>
        <p:spPr>
          <a:xfrm>
            <a:off x="914400" y="5230922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AE1A498-505B-2B10-ECBE-F09D1FBF4195}"/>
              </a:ext>
            </a:extLst>
          </p:cNvPr>
          <p:cNvSpPr/>
          <p:nvPr/>
        </p:nvSpPr>
        <p:spPr>
          <a:xfrm>
            <a:off x="1374199" y="5483095"/>
            <a:ext cx="3119002" cy="353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RENOVATION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AF9777A-C3D8-3580-1599-512CE1B52644}"/>
              </a:ext>
            </a:extLst>
          </p:cNvPr>
          <p:cNvSpPr txBox="1"/>
          <p:nvPr/>
        </p:nvSpPr>
        <p:spPr>
          <a:xfrm>
            <a:off x="7476793" y="2006937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A26D59-1892-53D4-858C-E8B9347BB318}"/>
              </a:ext>
            </a:extLst>
          </p:cNvPr>
          <p:cNvSpPr/>
          <p:nvPr/>
        </p:nvSpPr>
        <p:spPr>
          <a:xfrm>
            <a:off x="1020443" y="1492221"/>
            <a:ext cx="246888" cy="242602"/>
          </a:xfrm>
          <a:prstGeom prst="rect">
            <a:avLst/>
          </a:prstGeom>
          <a:solidFill>
            <a:srgbClr val="FCE68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7DB145-FFA7-89FA-86B6-A43A10C85632}"/>
              </a:ext>
            </a:extLst>
          </p:cNvPr>
          <p:cNvSpPr/>
          <p:nvPr/>
        </p:nvSpPr>
        <p:spPr>
          <a:xfrm>
            <a:off x="1020443" y="2566802"/>
            <a:ext cx="246888" cy="242602"/>
          </a:xfrm>
          <a:prstGeom prst="rect">
            <a:avLst/>
          </a:prstGeom>
          <a:solidFill>
            <a:srgbClr val="A0EA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4D64B5-A1EF-8265-5222-F4097D04BE96}"/>
              </a:ext>
            </a:extLst>
          </p:cNvPr>
          <p:cNvSpPr/>
          <p:nvPr/>
        </p:nvSpPr>
        <p:spPr>
          <a:xfrm>
            <a:off x="1007528" y="3658049"/>
            <a:ext cx="246888" cy="242602"/>
          </a:xfrm>
          <a:prstGeom prst="rect">
            <a:avLst/>
          </a:prstGeom>
          <a:solidFill>
            <a:srgbClr val="F4CBA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E329F9-9BB3-B6E5-EB34-736D0AC2960C}"/>
              </a:ext>
            </a:extLst>
          </p:cNvPr>
          <p:cNvSpPr/>
          <p:nvPr/>
        </p:nvSpPr>
        <p:spPr>
          <a:xfrm>
            <a:off x="1020443" y="4657771"/>
            <a:ext cx="246888" cy="242602"/>
          </a:xfrm>
          <a:prstGeom prst="rect">
            <a:avLst/>
          </a:prstGeom>
          <a:solidFill>
            <a:srgbClr val="A5B5E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B116C9-716D-14E7-1F06-23D99E9B1C72}"/>
              </a:ext>
            </a:extLst>
          </p:cNvPr>
          <p:cNvSpPr/>
          <p:nvPr/>
        </p:nvSpPr>
        <p:spPr>
          <a:xfrm>
            <a:off x="1019962" y="5545293"/>
            <a:ext cx="246888" cy="242602"/>
          </a:xfrm>
          <a:prstGeom prst="rect">
            <a:avLst/>
          </a:prstGeom>
          <a:solidFill>
            <a:srgbClr val="CBD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65954-5F46-642F-F9D3-E44C2A47AA43}"/>
              </a:ext>
            </a:extLst>
          </p:cNvPr>
          <p:cNvSpPr txBox="1"/>
          <p:nvPr/>
        </p:nvSpPr>
        <p:spPr>
          <a:xfrm>
            <a:off x="8677310" y="3203712"/>
            <a:ext cx="6226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762145-78C5-9A21-DE6F-A53AE6DDCCCA}"/>
              </a:ext>
            </a:extLst>
          </p:cNvPr>
          <p:cNvSpPr txBox="1"/>
          <p:nvPr/>
        </p:nvSpPr>
        <p:spPr>
          <a:xfrm>
            <a:off x="9235164" y="1931991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LAUN</a:t>
            </a:r>
          </a:p>
        </p:txBody>
      </p:sp>
    </p:spTree>
    <p:extLst>
      <p:ext uri="{BB962C8B-B14F-4D97-AF65-F5344CB8AC3E}">
        <p14:creationId xmlns:p14="http://schemas.microsoft.com/office/powerpoint/2010/main" val="153604926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2BEE4-2C0C-A825-3AA6-4F4FF90E0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C3B2BE4-F5C3-CA61-990F-63908FA9B89E}"/>
              </a:ext>
            </a:extLst>
          </p:cNvPr>
          <p:cNvSpPr/>
          <p:nvPr/>
        </p:nvSpPr>
        <p:spPr>
          <a:xfrm>
            <a:off x="914400" y="914400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81A546-6C04-0035-1369-135EF899F6A7}"/>
              </a:ext>
            </a:extLst>
          </p:cNvPr>
          <p:cNvSpPr/>
          <p:nvPr/>
        </p:nvSpPr>
        <p:spPr>
          <a:xfrm>
            <a:off x="876916" y="3653616"/>
            <a:ext cx="1752600" cy="148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PHASE 2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2502ED0-D17D-F798-91B4-E0C797E04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24400"/>
            <a:ext cx="909066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984BB-75F7-6ED5-6145-8E32FBE52488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F6D76-5A9B-E582-2BA1-FAB7FF12FE92}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97ABE7-4E60-5B63-C3BC-3EA2EDBA60AD}"/>
              </a:ext>
            </a:extLst>
          </p:cNvPr>
          <p:cNvSpPr/>
          <p:nvPr/>
        </p:nvSpPr>
        <p:spPr>
          <a:xfrm>
            <a:off x="1524000" y="64124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ABE00"/>
                </a:solidFill>
              </a:rPr>
              <a:t>AIKEN COUNTY PUBLIC SCHOOL DISTRICT          </a:t>
            </a:r>
            <a:r>
              <a:rPr lang="en-US" dirty="0">
                <a:solidFill>
                  <a:schemeClr val="bg1"/>
                </a:solidFill>
              </a:rPr>
              <a:t>SILVER BLUFF HIGH SCHOOL 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</a:rPr>
              <a:t>|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cap="small" dirty="0">
                <a:solidFill>
                  <a:srgbClr val="FBAF41"/>
                </a:solidFill>
              </a:rPr>
              <a:t>August 26</a:t>
            </a:r>
            <a:r>
              <a:rPr lang="en-US" cap="small" dirty="0">
                <a:solidFill>
                  <a:srgbClr val="FBAF41"/>
                </a:solidFill>
              </a:rPr>
              <a:t>, 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0134CF-A075-E4A2-A51A-1856C1068F31}"/>
              </a:ext>
            </a:extLst>
          </p:cNvPr>
          <p:cNvSpPr/>
          <p:nvPr/>
        </p:nvSpPr>
        <p:spPr>
          <a:xfrm>
            <a:off x="914400" y="228600"/>
            <a:ext cx="4038600" cy="212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SILVER BLUFF HIGH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3C6E68-6FF4-C90F-8765-2D00A71E398D}"/>
              </a:ext>
            </a:extLst>
          </p:cNvPr>
          <p:cNvSpPr/>
          <p:nvPr/>
        </p:nvSpPr>
        <p:spPr>
          <a:xfrm>
            <a:off x="914400" y="452910"/>
            <a:ext cx="1905000" cy="212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PHASING PLAN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12DA8A-03DB-590A-2348-4D85E51A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99" t="14819" r="9584" b="730"/>
          <a:stretch>
            <a:fillRect/>
          </a:stretch>
        </p:blipFill>
        <p:spPr>
          <a:xfrm>
            <a:off x="2894367" y="887128"/>
            <a:ext cx="9297633" cy="54374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5E918F7-0B5E-BB79-4EF0-7F4AAE2E6DA3}"/>
              </a:ext>
            </a:extLst>
          </p:cNvPr>
          <p:cNvSpPr/>
          <p:nvPr/>
        </p:nvSpPr>
        <p:spPr>
          <a:xfrm>
            <a:off x="1371600" y="1447800"/>
            <a:ext cx="45720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1FF92E-844D-346B-5603-EA0ADD9DD031}"/>
              </a:ext>
            </a:extLst>
          </p:cNvPr>
          <p:cNvSpPr/>
          <p:nvPr/>
        </p:nvSpPr>
        <p:spPr>
          <a:xfrm>
            <a:off x="1019962" y="1600200"/>
            <a:ext cx="246888" cy="242602"/>
          </a:xfrm>
          <a:prstGeom prst="rect">
            <a:avLst/>
          </a:prstGeom>
          <a:solidFill>
            <a:srgbClr val="FCE68B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2BEF89-9277-3942-919F-440B6BAAA5A1}"/>
              </a:ext>
            </a:extLst>
          </p:cNvPr>
          <p:cNvSpPr/>
          <p:nvPr/>
        </p:nvSpPr>
        <p:spPr>
          <a:xfrm>
            <a:off x="1019962" y="2102101"/>
            <a:ext cx="246888" cy="242602"/>
          </a:xfrm>
          <a:prstGeom prst="rect">
            <a:avLst/>
          </a:prstGeom>
          <a:solidFill>
            <a:srgbClr val="A0EA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BF551A-2021-0C7B-A039-423D22790A55}"/>
              </a:ext>
            </a:extLst>
          </p:cNvPr>
          <p:cNvSpPr/>
          <p:nvPr/>
        </p:nvSpPr>
        <p:spPr>
          <a:xfrm>
            <a:off x="1019962" y="2604002"/>
            <a:ext cx="246888" cy="242602"/>
          </a:xfrm>
          <a:prstGeom prst="rect">
            <a:avLst/>
          </a:prstGeom>
          <a:solidFill>
            <a:srgbClr val="F4CBA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580FED-FDA9-BB9B-B6AF-E4B4DD2FA611}"/>
              </a:ext>
            </a:extLst>
          </p:cNvPr>
          <p:cNvSpPr/>
          <p:nvPr/>
        </p:nvSpPr>
        <p:spPr>
          <a:xfrm>
            <a:off x="1371600" y="1931885"/>
            <a:ext cx="45720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1B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2F07FB-1278-C323-A9E2-E0DDC1C40154}"/>
              </a:ext>
            </a:extLst>
          </p:cNvPr>
          <p:cNvSpPr/>
          <p:nvPr/>
        </p:nvSpPr>
        <p:spPr>
          <a:xfrm>
            <a:off x="1371600" y="2449714"/>
            <a:ext cx="45720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FDF624-A63D-8D8D-E735-1259D74DB7D6}"/>
              </a:ext>
            </a:extLst>
          </p:cNvPr>
          <p:cNvSpPr/>
          <p:nvPr/>
        </p:nvSpPr>
        <p:spPr>
          <a:xfrm>
            <a:off x="1376731" y="2971800"/>
            <a:ext cx="45720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D241963-D3DD-5B55-9682-6163F261F4B7}"/>
              </a:ext>
            </a:extLst>
          </p:cNvPr>
          <p:cNvSpPr/>
          <p:nvPr/>
        </p:nvSpPr>
        <p:spPr>
          <a:xfrm>
            <a:off x="1025093" y="3114724"/>
            <a:ext cx="246888" cy="242602"/>
          </a:xfrm>
          <a:prstGeom prst="rect">
            <a:avLst/>
          </a:prstGeom>
          <a:solidFill>
            <a:srgbClr val="AEBDE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BB3E9A-308A-D8CA-9DF0-7F98C045C7FD}"/>
              </a:ext>
            </a:extLst>
          </p:cNvPr>
          <p:cNvSpPr/>
          <p:nvPr/>
        </p:nvSpPr>
        <p:spPr>
          <a:xfrm>
            <a:off x="1004722" y="4267200"/>
            <a:ext cx="246888" cy="242602"/>
          </a:xfrm>
          <a:prstGeom prst="rect">
            <a:avLst/>
          </a:prstGeom>
          <a:solidFill>
            <a:srgbClr val="87A6DD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6814FDC-AA15-9E86-EFBD-66E70C74A1DE}"/>
              </a:ext>
            </a:extLst>
          </p:cNvPr>
          <p:cNvSpPr/>
          <p:nvPr/>
        </p:nvSpPr>
        <p:spPr>
          <a:xfrm>
            <a:off x="1004722" y="4769101"/>
            <a:ext cx="246888" cy="242602"/>
          </a:xfrm>
          <a:prstGeom prst="rect">
            <a:avLst/>
          </a:prstGeom>
          <a:solidFill>
            <a:srgbClr val="B0CDED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BA26053-C6A0-EEDA-0D86-D2E5E8D2BA56}"/>
              </a:ext>
            </a:extLst>
          </p:cNvPr>
          <p:cNvSpPr/>
          <p:nvPr/>
        </p:nvSpPr>
        <p:spPr>
          <a:xfrm>
            <a:off x="1356360" y="4097023"/>
            <a:ext cx="45720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2B557E-9727-AAAA-8A06-E838D57EC1A0}"/>
              </a:ext>
            </a:extLst>
          </p:cNvPr>
          <p:cNvSpPr/>
          <p:nvPr/>
        </p:nvSpPr>
        <p:spPr>
          <a:xfrm>
            <a:off x="1356360" y="4614813"/>
            <a:ext cx="45720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1166AB-5B90-0501-EEBC-8942CA2A62BB}"/>
              </a:ext>
            </a:extLst>
          </p:cNvPr>
          <p:cNvSpPr/>
          <p:nvPr/>
        </p:nvSpPr>
        <p:spPr>
          <a:xfrm>
            <a:off x="1004722" y="5267956"/>
            <a:ext cx="246888" cy="242602"/>
          </a:xfrm>
          <a:prstGeom prst="rect">
            <a:avLst/>
          </a:prstGeom>
          <a:solidFill>
            <a:srgbClr val="CBE4F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584D540-33B5-3F39-AD14-B2EDFE0E05C7}"/>
              </a:ext>
            </a:extLst>
          </p:cNvPr>
          <p:cNvSpPr/>
          <p:nvPr/>
        </p:nvSpPr>
        <p:spPr>
          <a:xfrm>
            <a:off x="1004722" y="5769857"/>
            <a:ext cx="246888" cy="242602"/>
          </a:xfrm>
          <a:prstGeom prst="rect">
            <a:avLst/>
          </a:prstGeom>
          <a:solidFill>
            <a:srgbClr val="95BFE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733EA9-0819-E48C-8D1A-246AE52CC9F9}"/>
              </a:ext>
            </a:extLst>
          </p:cNvPr>
          <p:cNvSpPr/>
          <p:nvPr/>
        </p:nvSpPr>
        <p:spPr>
          <a:xfrm>
            <a:off x="1356360" y="5615569"/>
            <a:ext cx="45720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69CD1A-1FA9-A7F0-9DAE-3E750CC735AF}"/>
              </a:ext>
            </a:extLst>
          </p:cNvPr>
          <p:cNvSpPr/>
          <p:nvPr/>
        </p:nvSpPr>
        <p:spPr>
          <a:xfrm>
            <a:off x="1369400" y="5116131"/>
            <a:ext cx="457200" cy="551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2C</a:t>
            </a:r>
            <a:endParaRPr lang="en-US" sz="1400" b="1" dirty="0">
              <a:solidFill>
                <a:schemeClr val="tx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0F430-0462-B928-F0A0-FBB855A11BD1}"/>
              </a:ext>
            </a:extLst>
          </p:cNvPr>
          <p:cNvSpPr txBox="1"/>
          <p:nvPr/>
        </p:nvSpPr>
        <p:spPr>
          <a:xfrm>
            <a:off x="5101388" y="1412794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4774A-C321-A816-9546-C7EDA4FD475A}"/>
              </a:ext>
            </a:extLst>
          </p:cNvPr>
          <p:cNvSpPr txBox="1"/>
          <p:nvPr/>
        </p:nvSpPr>
        <p:spPr>
          <a:xfrm>
            <a:off x="3505200" y="27432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E0A1E-12E4-C8FB-21D5-EA9EDBD30928}"/>
              </a:ext>
            </a:extLst>
          </p:cNvPr>
          <p:cNvSpPr txBox="1"/>
          <p:nvPr/>
        </p:nvSpPr>
        <p:spPr>
          <a:xfrm>
            <a:off x="5169456" y="275556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963CD-DF54-6D9A-AF3E-E0D0890E1082}"/>
              </a:ext>
            </a:extLst>
          </p:cNvPr>
          <p:cNvSpPr txBox="1"/>
          <p:nvPr/>
        </p:nvSpPr>
        <p:spPr>
          <a:xfrm>
            <a:off x="6290110" y="2714357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D5E2D-5624-213D-1607-573F2835D7E2}"/>
              </a:ext>
            </a:extLst>
          </p:cNvPr>
          <p:cNvSpPr txBox="1"/>
          <p:nvPr/>
        </p:nvSpPr>
        <p:spPr>
          <a:xfrm>
            <a:off x="6290110" y="339555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DBBAA-2B4D-F95C-2709-62C05FC6C77C}"/>
              </a:ext>
            </a:extLst>
          </p:cNvPr>
          <p:cNvSpPr txBox="1"/>
          <p:nvPr/>
        </p:nvSpPr>
        <p:spPr>
          <a:xfrm>
            <a:off x="10369388" y="2710406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773F9D-E11B-9AAA-DFE4-F323D1C4FDEA}"/>
              </a:ext>
            </a:extLst>
          </p:cNvPr>
          <p:cNvSpPr txBox="1"/>
          <p:nvPr/>
        </p:nvSpPr>
        <p:spPr>
          <a:xfrm>
            <a:off x="9302588" y="272053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B78E05-F389-3911-187B-6B24D3EDF011}"/>
              </a:ext>
            </a:extLst>
          </p:cNvPr>
          <p:cNvSpPr txBox="1"/>
          <p:nvPr/>
        </p:nvSpPr>
        <p:spPr>
          <a:xfrm>
            <a:off x="8567070" y="4335523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8440B7-4B0A-5175-0299-3171697C65A9}"/>
              </a:ext>
            </a:extLst>
          </p:cNvPr>
          <p:cNvSpPr/>
          <p:nvPr/>
        </p:nvSpPr>
        <p:spPr>
          <a:xfrm>
            <a:off x="914399" y="1137788"/>
            <a:ext cx="1979967" cy="306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ADDITIONS &amp; SELECTIVE RENOVATION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ADDBC7-AA7E-B88C-B0C2-DFA486F360FB}"/>
              </a:ext>
            </a:extLst>
          </p:cNvPr>
          <p:cNvSpPr/>
          <p:nvPr/>
        </p:nvSpPr>
        <p:spPr>
          <a:xfrm>
            <a:off x="876916" y="3808084"/>
            <a:ext cx="1979967" cy="306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REMAINING RENOVATION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19854F-46A7-9506-1B27-5F6C5741CBA3}"/>
              </a:ext>
            </a:extLst>
          </p:cNvPr>
          <p:cNvSpPr txBox="1"/>
          <p:nvPr/>
        </p:nvSpPr>
        <p:spPr>
          <a:xfrm>
            <a:off x="8103363" y="2847897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22886A-31CC-531C-2455-5F648D62F191}"/>
              </a:ext>
            </a:extLst>
          </p:cNvPr>
          <p:cNvSpPr txBox="1"/>
          <p:nvPr/>
        </p:nvSpPr>
        <p:spPr>
          <a:xfrm>
            <a:off x="11152127" y="2700273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F6731-A9F0-2EBD-A7FA-FE97EF2376A7}"/>
              </a:ext>
            </a:extLst>
          </p:cNvPr>
          <p:cNvSpPr txBox="1"/>
          <p:nvPr/>
        </p:nvSpPr>
        <p:spPr>
          <a:xfrm>
            <a:off x="7620000" y="2286000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TRANSP.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66497C-953C-8151-1D3B-C4428B0815B7}"/>
              </a:ext>
            </a:extLst>
          </p:cNvPr>
          <p:cNvSpPr txBox="1"/>
          <p:nvPr/>
        </p:nvSpPr>
        <p:spPr>
          <a:xfrm>
            <a:off x="7767913" y="3576307"/>
            <a:ext cx="8215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11D79-20D5-2FB0-84EA-F21CFB394161}"/>
              </a:ext>
            </a:extLst>
          </p:cNvPr>
          <p:cNvSpPr txBox="1"/>
          <p:nvPr/>
        </p:nvSpPr>
        <p:spPr>
          <a:xfrm>
            <a:off x="6300312" y="2673863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D106A-2972-2787-7B24-D82059B2809C}"/>
              </a:ext>
            </a:extLst>
          </p:cNvPr>
          <p:cNvSpPr txBox="1"/>
          <p:nvPr/>
        </p:nvSpPr>
        <p:spPr>
          <a:xfrm>
            <a:off x="5272102" y="2745849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AUX GYM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29B151-C1FD-2499-0B17-AD154274AC5C}"/>
              </a:ext>
            </a:extLst>
          </p:cNvPr>
          <p:cNvSpPr txBox="1"/>
          <p:nvPr/>
        </p:nvSpPr>
        <p:spPr>
          <a:xfrm>
            <a:off x="9372600" y="3131821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F67D72-917A-D786-38DA-DEBFE0ED2298}"/>
              </a:ext>
            </a:extLst>
          </p:cNvPr>
          <p:cNvSpPr txBox="1"/>
          <p:nvPr/>
        </p:nvSpPr>
        <p:spPr>
          <a:xfrm>
            <a:off x="11152127" y="2393722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SPED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450432-12F3-F226-5CD7-0DD07568097A}"/>
              </a:ext>
            </a:extLst>
          </p:cNvPr>
          <p:cNvSpPr txBox="1"/>
          <p:nvPr/>
        </p:nvSpPr>
        <p:spPr>
          <a:xfrm>
            <a:off x="11152127" y="3468585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SPED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7A1CC6-F147-8DBF-FA2C-D2465E7EFEAF}"/>
              </a:ext>
            </a:extLst>
          </p:cNvPr>
          <p:cNvSpPr txBox="1"/>
          <p:nvPr/>
        </p:nvSpPr>
        <p:spPr>
          <a:xfrm>
            <a:off x="6172200" y="4338428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AUDITORIUM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D3D0E9-9261-F042-1377-40695D798A51}"/>
              </a:ext>
            </a:extLst>
          </p:cNvPr>
          <p:cNvSpPr txBox="1"/>
          <p:nvPr/>
        </p:nvSpPr>
        <p:spPr>
          <a:xfrm>
            <a:off x="5037441" y="4421009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6C1AD1-71F3-E779-CE27-A435C76E25E4}"/>
              </a:ext>
            </a:extLst>
          </p:cNvPr>
          <p:cNvSpPr txBox="1"/>
          <p:nvPr/>
        </p:nvSpPr>
        <p:spPr>
          <a:xfrm>
            <a:off x="3352184" y="4304349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B0FCC5-ABC2-226A-1FFA-FD6B6F6B756D}"/>
              </a:ext>
            </a:extLst>
          </p:cNvPr>
          <p:cNvSpPr txBox="1"/>
          <p:nvPr/>
        </p:nvSpPr>
        <p:spPr>
          <a:xfrm>
            <a:off x="3505200" y="32766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7C0F2-2510-3885-472A-79CBB5D5D8D6}"/>
              </a:ext>
            </a:extLst>
          </p:cNvPr>
          <p:cNvSpPr txBox="1"/>
          <p:nvPr/>
        </p:nvSpPr>
        <p:spPr>
          <a:xfrm>
            <a:off x="7297110" y="2891172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CTE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076FB8-2BED-A949-E610-C7E2801841D2}"/>
              </a:ext>
            </a:extLst>
          </p:cNvPr>
          <p:cNvSpPr txBox="1"/>
          <p:nvPr/>
        </p:nvSpPr>
        <p:spPr>
          <a:xfrm>
            <a:off x="3703357" y="2052263"/>
            <a:ext cx="1822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7B3CDC-5560-01CD-342B-2BDCA9E72FFA}"/>
              </a:ext>
            </a:extLst>
          </p:cNvPr>
          <p:cNvSpPr txBox="1"/>
          <p:nvPr/>
        </p:nvSpPr>
        <p:spPr>
          <a:xfrm>
            <a:off x="5105400" y="1371600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WELD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98FBB5-8710-FD42-0361-BECBECC64305}"/>
              </a:ext>
            </a:extLst>
          </p:cNvPr>
          <p:cNvSpPr txBox="1"/>
          <p:nvPr/>
        </p:nvSpPr>
        <p:spPr>
          <a:xfrm>
            <a:off x="8305800" y="4995757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GUIDANCE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1A2536-2A31-F991-C2FD-5FABCA1B9C7F}"/>
              </a:ext>
            </a:extLst>
          </p:cNvPr>
          <p:cNvSpPr txBox="1"/>
          <p:nvPr/>
        </p:nvSpPr>
        <p:spPr>
          <a:xfrm>
            <a:off x="8383233" y="5309386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ADMIN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BDF724-0FF6-A044-819B-2CEDAEB4B28B}"/>
              </a:ext>
            </a:extLst>
          </p:cNvPr>
          <p:cNvSpPr txBox="1"/>
          <p:nvPr/>
        </p:nvSpPr>
        <p:spPr>
          <a:xfrm>
            <a:off x="8738172" y="554042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SEC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D632C1-8613-F48C-1EF3-284402E0B773}"/>
              </a:ext>
            </a:extLst>
          </p:cNvPr>
          <p:cNvSpPr txBox="1"/>
          <p:nvPr/>
        </p:nvSpPr>
        <p:spPr>
          <a:xfrm rot="16200000">
            <a:off x="10803311" y="5073877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NJROTC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189F6EB-2297-B66D-9B82-C936A20727FA}"/>
              </a:ext>
            </a:extLst>
          </p:cNvPr>
          <p:cNvSpPr txBox="1"/>
          <p:nvPr/>
        </p:nvSpPr>
        <p:spPr>
          <a:xfrm>
            <a:off x="6337503" y="2451556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KIT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7AFFCE-332E-99B0-8651-D4121FC6C3D8}"/>
              </a:ext>
            </a:extLst>
          </p:cNvPr>
          <p:cNvSpPr txBox="1"/>
          <p:nvPr/>
        </p:nvSpPr>
        <p:spPr>
          <a:xfrm>
            <a:off x="9504255" y="4835079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E44879-7AA3-4A69-AB2C-D6D7A4A8FACF}"/>
              </a:ext>
            </a:extLst>
          </p:cNvPr>
          <p:cNvSpPr txBox="1"/>
          <p:nvPr/>
        </p:nvSpPr>
        <p:spPr>
          <a:xfrm>
            <a:off x="8945705" y="4283208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84BDE6-3F3F-323D-405C-1B0E7E4F8093}"/>
              </a:ext>
            </a:extLst>
          </p:cNvPr>
          <p:cNvSpPr txBox="1"/>
          <p:nvPr/>
        </p:nvSpPr>
        <p:spPr>
          <a:xfrm>
            <a:off x="8391700" y="4273492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1D03F9E-2521-BC40-0E5E-DBEE547AE229}"/>
              </a:ext>
            </a:extLst>
          </p:cNvPr>
          <p:cNvSpPr txBox="1"/>
          <p:nvPr/>
        </p:nvSpPr>
        <p:spPr>
          <a:xfrm>
            <a:off x="9448422" y="3488384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1903C83-49E6-C4F8-44AE-50D6B493D3D7}"/>
              </a:ext>
            </a:extLst>
          </p:cNvPr>
          <p:cNvSpPr txBox="1"/>
          <p:nvPr/>
        </p:nvSpPr>
        <p:spPr>
          <a:xfrm>
            <a:off x="9432593" y="2396135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1C3632-5624-920D-B9CA-F0C6FB5F8823}"/>
              </a:ext>
            </a:extLst>
          </p:cNvPr>
          <p:cNvSpPr txBox="1"/>
          <p:nvPr/>
        </p:nvSpPr>
        <p:spPr>
          <a:xfrm>
            <a:off x="9561939" y="5326873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D51FA18-B3A9-4C24-0E09-DB65FD389C7B}"/>
              </a:ext>
            </a:extLst>
          </p:cNvPr>
          <p:cNvSpPr txBox="1"/>
          <p:nvPr/>
        </p:nvSpPr>
        <p:spPr>
          <a:xfrm>
            <a:off x="4657512" y="1513378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</a:p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0AB5BB-986F-7346-D72B-DCEC4B55D0CE}"/>
              </a:ext>
            </a:extLst>
          </p:cNvPr>
          <p:cNvSpPr txBox="1"/>
          <p:nvPr/>
        </p:nvSpPr>
        <p:spPr>
          <a:xfrm>
            <a:off x="5911516" y="1579625"/>
            <a:ext cx="1066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CUL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DEA1004-2ABE-8C00-56D2-2663A8BC1C8D}"/>
              </a:ext>
            </a:extLst>
          </p:cNvPr>
          <p:cNvSpPr txBox="1"/>
          <p:nvPr/>
        </p:nvSpPr>
        <p:spPr>
          <a:xfrm rot="21294572">
            <a:off x="9565851" y="5914768"/>
            <a:ext cx="1328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VETERANS WALK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9340DBE-702D-D564-99C6-E6C548D32B8B}"/>
              </a:ext>
            </a:extLst>
          </p:cNvPr>
          <p:cNvSpPr txBox="1"/>
          <p:nvPr/>
        </p:nvSpPr>
        <p:spPr>
          <a:xfrm>
            <a:off x="4038600" y="4107504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11F843-9820-1BC0-8242-C9D60FD240C2}"/>
              </a:ext>
            </a:extLst>
          </p:cNvPr>
          <p:cNvSpPr txBox="1"/>
          <p:nvPr/>
        </p:nvSpPr>
        <p:spPr>
          <a:xfrm>
            <a:off x="4037646" y="4534940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1417DAF-00A6-F6E7-2AE6-89D85C1004CB}"/>
              </a:ext>
            </a:extLst>
          </p:cNvPr>
          <p:cNvSpPr txBox="1"/>
          <p:nvPr/>
        </p:nvSpPr>
        <p:spPr>
          <a:xfrm>
            <a:off x="4537543" y="4372352"/>
            <a:ext cx="465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MTG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3DF0D5-47E3-581F-28EC-2D9AB838FAA3}"/>
              </a:ext>
            </a:extLst>
          </p:cNvPr>
          <p:cNvSpPr txBox="1"/>
          <p:nvPr/>
        </p:nvSpPr>
        <p:spPr>
          <a:xfrm>
            <a:off x="3352184" y="2468032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LND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0926CC3-E41C-E92C-E045-0F041D4D9D0D}"/>
              </a:ext>
            </a:extLst>
          </p:cNvPr>
          <p:cNvSpPr txBox="1"/>
          <p:nvPr/>
        </p:nvSpPr>
        <p:spPr>
          <a:xfrm>
            <a:off x="3729444" y="2468032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TRN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7C2DC85-D0FE-210B-FEE1-D0BB6BECAB60}"/>
              </a:ext>
            </a:extLst>
          </p:cNvPr>
          <p:cNvSpPr txBox="1"/>
          <p:nvPr/>
        </p:nvSpPr>
        <p:spPr>
          <a:xfrm>
            <a:off x="3321782" y="1915929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1E70FB7-9006-ECC6-7348-484F73C39621}"/>
              </a:ext>
            </a:extLst>
          </p:cNvPr>
          <p:cNvSpPr txBox="1"/>
          <p:nvPr/>
        </p:nvSpPr>
        <p:spPr>
          <a:xfrm>
            <a:off x="3321782" y="2220175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D8F120A-E3BC-DBD2-8E4D-F1F2A59FC31A}"/>
              </a:ext>
            </a:extLst>
          </p:cNvPr>
          <p:cNvSpPr txBox="1"/>
          <p:nvPr/>
        </p:nvSpPr>
        <p:spPr>
          <a:xfrm>
            <a:off x="3933756" y="2469510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D1112B8-C85C-E632-86A9-B6E712655748}"/>
              </a:ext>
            </a:extLst>
          </p:cNvPr>
          <p:cNvSpPr txBox="1"/>
          <p:nvPr/>
        </p:nvSpPr>
        <p:spPr>
          <a:xfrm>
            <a:off x="4244074" y="2440443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MTG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970A961-03EE-B0CF-A0EB-9D1DEEA022C2}"/>
              </a:ext>
            </a:extLst>
          </p:cNvPr>
          <p:cNvSpPr txBox="1"/>
          <p:nvPr/>
        </p:nvSpPr>
        <p:spPr>
          <a:xfrm>
            <a:off x="3352184" y="3824505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SND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2BAF40F-C3C7-11B3-C05A-595544275A7F}"/>
              </a:ext>
            </a:extLst>
          </p:cNvPr>
          <p:cNvSpPr txBox="1"/>
          <p:nvPr/>
        </p:nvSpPr>
        <p:spPr>
          <a:xfrm>
            <a:off x="4487088" y="4143706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FC0F011-FA7A-77C3-B996-C83C818F409F}"/>
              </a:ext>
            </a:extLst>
          </p:cNvPr>
          <p:cNvSpPr txBox="1"/>
          <p:nvPr/>
        </p:nvSpPr>
        <p:spPr>
          <a:xfrm>
            <a:off x="5842641" y="4421273"/>
            <a:ext cx="465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CC848B3-AA27-6EE3-709B-24BDFA822F87}"/>
              </a:ext>
            </a:extLst>
          </p:cNvPr>
          <p:cNvSpPr txBox="1"/>
          <p:nvPr/>
        </p:nvSpPr>
        <p:spPr>
          <a:xfrm>
            <a:off x="5835042" y="4101252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C28F690-C00B-16E2-1B90-A3923170014C}"/>
              </a:ext>
            </a:extLst>
          </p:cNvPr>
          <p:cNvSpPr txBox="1"/>
          <p:nvPr/>
        </p:nvSpPr>
        <p:spPr>
          <a:xfrm>
            <a:off x="5834400" y="4232623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FCE947D-0973-C35A-D48B-FC25EDB79095}"/>
              </a:ext>
            </a:extLst>
          </p:cNvPr>
          <p:cNvSpPr txBox="1"/>
          <p:nvPr/>
        </p:nvSpPr>
        <p:spPr>
          <a:xfrm>
            <a:off x="5861471" y="3841191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UNIF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97C2D93-77A2-3EAE-71A2-20F63A678866}"/>
              </a:ext>
            </a:extLst>
          </p:cNvPr>
          <p:cNvSpPr txBox="1"/>
          <p:nvPr/>
        </p:nvSpPr>
        <p:spPr>
          <a:xfrm>
            <a:off x="3923947" y="2056343"/>
            <a:ext cx="1822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10C907A-0C83-55EE-E828-F07CC108CFC4}"/>
              </a:ext>
            </a:extLst>
          </p:cNvPr>
          <p:cNvSpPr txBox="1"/>
          <p:nvPr/>
        </p:nvSpPr>
        <p:spPr>
          <a:xfrm>
            <a:off x="4075598" y="2052263"/>
            <a:ext cx="1822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6A76A0-9286-06F1-FD5F-9D5F0A3D9C17}"/>
              </a:ext>
            </a:extLst>
          </p:cNvPr>
          <p:cNvSpPr txBox="1"/>
          <p:nvPr/>
        </p:nvSpPr>
        <p:spPr>
          <a:xfrm>
            <a:off x="4446429" y="2048248"/>
            <a:ext cx="1822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A006087-A9F5-6DF1-7B2E-4B57EDD1D173}"/>
              </a:ext>
            </a:extLst>
          </p:cNvPr>
          <p:cNvSpPr txBox="1"/>
          <p:nvPr/>
        </p:nvSpPr>
        <p:spPr>
          <a:xfrm>
            <a:off x="4043835" y="1704413"/>
            <a:ext cx="465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BAND</a:t>
            </a:r>
          </a:p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1FD5AE1-5FDC-A659-C9B3-EC0B0AE407F2}"/>
              </a:ext>
            </a:extLst>
          </p:cNvPr>
          <p:cNvSpPr txBox="1"/>
          <p:nvPr/>
        </p:nvSpPr>
        <p:spPr>
          <a:xfrm>
            <a:off x="4038169" y="4403609"/>
            <a:ext cx="46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9344678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1_Retrospect">
  <a:themeElements>
    <a:clrScheme name="Custom 3">
      <a:dk1>
        <a:srgbClr val="000000"/>
      </a:dk1>
      <a:lt1>
        <a:sysClr val="window" lastClr="FFFFFF"/>
      </a:lt1>
      <a:dk2>
        <a:srgbClr val="008000"/>
      </a:dk2>
      <a:lt2>
        <a:srgbClr val="E2DFCC"/>
      </a:lt2>
      <a:accent1>
        <a:srgbClr val="50B461"/>
      </a:accent1>
      <a:accent2>
        <a:srgbClr val="36823F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7983</TotalTime>
  <Words>951</Words>
  <Application>Microsoft Office PowerPoint</Application>
  <PresentationFormat>Widescreen</PresentationFormat>
  <Paragraphs>390</Paragraphs>
  <Slides>19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Californian FB</vt:lpstr>
      <vt:lpstr>Retrospect</vt:lpstr>
      <vt:lpstr>1_Retrospect</vt:lpstr>
      <vt:lpstr>Acrobat Document</vt:lpstr>
      <vt:lpstr>PowerPoint Presentation</vt:lpstr>
      <vt:lpstr>SILVER BLUFF HIGH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&amp;  COMMENTS</vt:lpstr>
    </vt:vector>
  </TitlesOfParts>
  <Company>ACS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STUDY –  2015-16 BUDGET</dc:title>
  <dc:creator>Tray Traxler</dc:creator>
  <cp:lastModifiedBy>Beth Clark</cp:lastModifiedBy>
  <cp:revision>342</cp:revision>
  <cp:lastPrinted>2025-09-04T17:21:51Z</cp:lastPrinted>
  <dcterms:created xsi:type="dcterms:W3CDTF">2015-01-14T14:07:42Z</dcterms:created>
  <dcterms:modified xsi:type="dcterms:W3CDTF">2025-09-04T17:25:34Z</dcterms:modified>
</cp:coreProperties>
</file>