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19"/>
  </p:notesMasterIdLst>
  <p:handoutMasterIdLst>
    <p:handoutMasterId r:id="rId20"/>
  </p:handoutMasterIdLst>
  <p:sldIdLst>
    <p:sldId id="411" r:id="rId3"/>
    <p:sldId id="331" r:id="rId4"/>
    <p:sldId id="444" r:id="rId5"/>
    <p:sldId id="445" r:id="rId6"/>
    <p:sldId id="330" r:id="rId7"/>
    <p:sldId id="329" r:id="rId8"/>
    <p:sldId id="446" r:id="rId9"/>
    <p:sldId id="447" r:id="rId10"/>
    <p:sldId id="449" r:id="rId11"/>
    <p:sldId id="451" r:id="rId12"/>
    <p:sldId id="452" r:id="rId13"/>
    <p:sldId id="453" r:id="rId14"/>
    <p:sldId id="454" r:id="rId15"/>
    <p:sldId id="455" r:id="rId16"/>
    <p:sldId id="456" r:id="rId17"/>
    <p:sldId id="457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2B"/>
    <a:srgbClr val="D9D9D9"/>
    <a:srgbClr val="7F7F7F"/>
    <a:srgbClr val="F9E807"/>
    <a:srgbClr val="EBDDBD"/>
    <a:srgbClr val="D6B689"/>
    <a:srgbClr val="D6BB89"/>
    <a:srgbClr val="AAB56A"/>
    <a:srgbClr val="FFEBA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533" autoAdjust="0"/>
  </p:normalViewPr>
  <p:slideViewPr>
    <p:cSldViewPr snapToGrid="0">
      <p:cViewPr varScale="1">
        <p:scale>
          <a:sx n="67" d="100"/>
          <a:sy n="67" d="100"/>
        </p:scale>
        <p:origin x="-128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578" y="-8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170238" cy="479425"/>
          </a:xfrm>
          <a:prstGeom prst="rect">
            <a:avLst/>
          </a:prstGeom>
        </p:spPr>
        <p:txBody>
          <a:bodyPr vert="horz" lIns="91404" tIns="45703" rIns="91404" bIns="45703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4"/>
            <a:ext cx="3170238" cy="479425"/>
          </a:xfrm>
          <a:prstGeom prst="rect">
            <a:avLst/>
          </a:prstGeom>
        </p:spPr>
        <p:txBody>
          <a:bodyPr vert="horz" lIns="91404" tIns="45703" rIns="91404" bIns="45703" rtlCol="0"/>
          <a:lstStyle>
            <a:lvl1pPr algn="r">
              <a:defRPr sz="1100"/>
            </a:lvl1pPr>
          </a:lstStyle>
          <a:p>
            <a:fld id="{D2C0149C-FC1D-4A5A-9EB1-CBEF5191145A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1"/>
            <a:ext cx="3170238" cy="479425"/>
          </a:xfrm>
          <a:prstGeom prst="rect">
            <a:avLst/>
          </a:prstGeom>
        </p:spPr>
        <p:txBody>
          <a:bodyPr vert="horz" lIns="91404" tIns="45703" rIns="91404" bIns="45703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4" tIns="45703" rIns="91404" bIns="45703" rtlCol="0" anchor="b"/>
          <a:lstStyle>
            <a:lvl1pPr algn="r">
              <a:defRPr sz="1100"/>
            </a:lvl1pPr>
          </a:lstStyle>
          <a:p>
            <a:fld id="{5B09E6E3-EB70-4891-AC6A-6EA4346FED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1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3" tIns="48311" rIns="96623" bIns="4831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23" tIns="48311" rIns="96623" bIns="48311" rtlCol="0"/>
          <a:lstStyle>
            <a:lvl1pPr algn="r">
              <a:defRPr sz="1300"/>
            </a:lvl1pPr>
          </a:lstStyle>
          <a:p>
            <a:fld id="{2367D884-B4C7-45D9-BF3E-797B8C2A836C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3" tIns="48311" rIns="96623" bIns="483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23" tIns="48311" rIns="96623" bIns="483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3" tIns="48311" rIns="96623" bIns="4831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23" tIns="48311" rIns="96623" bIns="48311" rtlCol="0" anchor="b"/>
          <a:lstStyle>
            <a:lvl1pPr algn="r">
              <a:defRPr sz="1300"/>
            </a:lvl1pPr>
          </a:lstStyle>
          <a:p>
            <a:fld id="{F5550BB1-AE52-416C-9696-58A337F58D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6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0BB1-AE52-416C-9696-58A337F58D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23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F5EA-AFC6-4260-B9D4-E1FAC01A50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75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F5EA-AFC6-4260-B9D4-E1FAC01A502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75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F5EA-AFC6-4260-B9D4-E1FAC01A502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75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F5EA-AFC6-4260-B9D4-E1FAC01A502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7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F5EA-AFC6-4260-B9D4-E1FAC01A50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75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F5EA-AFC6-4260-B9D4-E1FAC01A50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75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F5EA-AFC6-4260-B9D4-E1FAC01A502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7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F5EA-AFC6-4260-B9D4-E1FAC01A502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7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F5EA-AFC6-4260-B9D4-E1FAC01A50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7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F5EA-AFC6-4260-B9D4-E1FAC01A50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7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F5EA-AFC6-4260-B9D4-E1FAC01A50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7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F5EA-AFC6-4260-B9D4-E1FAC01A50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75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F5EA-AFC6-4260-B9D4-E1FAC01A50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75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F5EA-AFC6-4260-B9D4-E1FAC01A50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75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F5EA-AFC6-4260-B9D4-E1FAC01A50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7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7334-8EFE-449A-8858-DB6EB962DEFF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61CA-2236-4129-BAB3-4AC101434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9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7334-8EFE-449A-8858-DB6EB962DEFF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61CA-2236-4129-BAB3-4AC101434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4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7334-8EFE-449A-8858-DB6EB962DEFF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61CA-2236-4129-BAB3-4AC101434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27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C5E-4EFE-4B4B-8569-2EBD2D077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D636-A3AC-4316-A2EA-19C3E98D38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6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C5E-4EFE-4B4B-8569-2EBD2D077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D636-A3AC-4316-A2EA-19C3E98D38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12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C5E-4EFE-4B4B-8569-2EBD2D077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D636-A3AC-4316-A2EA-19C3E98D38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5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C5E-4EFE-4B4B-8569-2EBD2D077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D636-A3AC-4316-A2EA-19C3E98D38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6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C5E-4EFE-4B4B-8569-2EBD2D077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D636-A3AC-4316-A2EA-19C3E98D38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80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C5E-4EFE-4B4B-8569-2EBD2D077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D636-A3AC-4316-A2EA-19C3E98D38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87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C5E-4EFE-4B4B-8569-2EBD2D077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D636-A3AC-4316-A2EA-19C3E98D38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88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C5E-4EFE-4B4B-8569-2EBD2D077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D636-A3AC-4316-A2EA-19C3E98D38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4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7334-8EFE-449A-8858-DB6EB962DEFF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61CA-2236-4129-BAB3-4AC101434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78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C5E-4EFE-4B4B-8569-2EBD2D077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D636-A3AC-4316-A2EA-19C3E98D38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C5E-4EFE-4B4B-8569-2EBD2D077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D636-A3AC-4316-A2EA-19C3E98D38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4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C5E-4EFE-4B4B-8569-2EBD2D077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D636-A3AC-4316-A2EA-19C3E98D38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6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7334-8EFE-449A-8858-DB6EB962DEFF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61CA-2236-4129-BAB3-4AC101434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3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7334-8EFE-449A-8858-DB6EB962DEFF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61CA-2236-4129-BAB3-4AC101434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9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7334-8EFE-449A-8858-DB6EB962DEFF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61CA-2236-4129-BAB3-4AC101434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0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7334-8EFE-449A-8858-DB6EB962DEFF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61CA-2236-4129-BAB3-4AC101434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9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7334-8EFE-449A-8858-DB6EB962DEFF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61CA-2236-4129-BAB3-4AC101434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8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7334-8EFE-449A-8858-DB6EB962DEFF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61CA-2236-4129-BAB3-4AC101434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4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7334-8EFE-449A-8858-DB6EB962DEFF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61CA-2236-4129-BAB3-4AC101434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5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7334-8EFE-449A-8858-DB6EB962DEFF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61CA-2236-4129-BAB3-4AC101434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1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7334-8EFE-449A-8858-DB6EB962DEFF}" type="datetimeFigureOut">
              <a:rPr lang="en-US" smtClean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61CA-2236-4129-BAB3-4AC101434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g"/><Relationship Id="rId4" Type="http://schemas.openxmlformats.org/officeDocument/2006/relationships/hyperlink" Target="../2015_10_13_Board%20Meeting/Leavelle%20McCampbell%20Middle%20School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wmf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w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wm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wm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wm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600200" y="914400"/>
            <a:ext cx="7562851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4" y="1609726"/>
            <a:ext cx="7840132" cy="4410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9049" y="381000"/>
            <a:ext cx="7486650" cy="533400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438090"/>
            <a:ext cx="9677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New Leavelle McCampbell Middle School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6" y="6324600"/>
            <a:ext cx="1714500" cy="33995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7200" y="6248400"/>
            <a:ext cx="807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23534" y="981045"/>
            <a:ext cx="681566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 Development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04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914400"/>
            <a:ext cx="7562851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9049" y="381000"/>
            <a:ext cx="7486650" cy="533400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38090"/>
            <a:ext cx="9677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New Leavelle McCampbell Middle School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3534" y="981045"/>
            <a:ext cx="681566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Classroom Wing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6" y="6324600"/>
            <a:ext cx="1714500" cy="33995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57200" y="6248400"/>
            <a:ext cx="807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5" y="1609727"/>
            <a:ext cx="7840130" cy="44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914400"/>
            <a:ext cx="7562851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9049" y="381000"/>
            <a:ext cx="7486650" cy="533400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38090"/>
            <a:ext cx="9677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New Leavelle McCampbell Middle School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3534" y="981045"/>
            <a:ext cx="681566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Classroom Wing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6" y="6324600"/>
            <a:ext cx="1714500" cy="33995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7200" y="6248400"/>
            <a:ext cx="807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5" y="1607591"/>
            <a:ext cx="7843928" cy="441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914400"/>
            <a:ext cx="7562851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9049" y="381000"/>
            <a:ext cx="7486650" cy="533400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38090"/>
            <a:ext cx="9677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New Leavelle McCampbell Middle School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3534" y="981045"/>
            <a:ext cx="681566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Aerial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6" y="6324600"/>
            <a:ext cx="1714500" cy="33995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7200" y="6248400"/>
            <a:ext cx="807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5" y="1607591"/>
            <a:ext cx="7843928" cy="441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914400"/>
            <a:ext cx="7562851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9049" y="381000"/>
            <a:ext cx="7486650" cy="533400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38090"/>
            <a:ext cx="9677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New Leavelle McCampbell Middle School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3534" y="981045"/>
            <a:ext cx="681566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Cafetorium Entrance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6" y="6324600"/>
            <a:ext cx="1714500" cy="33995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7200" y="6248400"/>
            <a:ext cx="807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5" y="1607591"/>
            <a:ext cx="7843929" cy="441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0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914400"/>
            <a:ext cx="7562851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9049" y="381000"/>
            <a:ext cx="7486650" cy="533400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38090"/>
            <a:ext cx="9677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New Leavelle McCampbell Middle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534" y="981045"/>
            <a:ext cx="681566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Animation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6" y="6324600"/>
            <a:ext cx="1714500" cy="33995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57200" y="6248400"/>
            <a:ext cx="807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15811" r="15399" b="18587"/>
          <a:stretch/>
        </p:blipFill>
        <p:spPr>
          <a:xfrm>
            <a:off x="796083" y="1904999"/>
            <a:ext cx="7551833" cy="34083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5459553"/>
            <a:ext cx="54864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Click Image to Play Animation</a:t>
            </a:r>
          </a:p>
        </p:txBody>
      </p:sp>
    </p:spTree>
    <p:extLst>
      <p:ext uri="{BB962C8B-B14F-4D97-AF65-F5344CB8AC3E}">
        <p14:creationId xmlns:p14="http://schemas.microsoft.com/office/powerpoint/2010/main" val="9632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914400"/>
            <a:ext cx="7562851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9049" y="381000"/>
            <a:ext cx="7486650" cy="533400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38090"/>
            <a:ext cx="9677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New Leavelle McCampbell Middle School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3534" y="981045"/>
            <a:ext cx="681566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Budget Estimate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248400"/>
            <a:ext cx="807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1" y="6326020"/>
            <a:ext cx="471049" cy="455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65" y="1601182"/>
            <a:ext cx="7050070" cy="45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5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8"/>
          <a:stretch/>
        </p:blipFill>
        <p:spPr>
          <a:xfrm>
            <a:off x="228599" y="1752603"/>
            <a:ext cx="8663737" cy="396239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28600" y="1752600"/>
            <a:ext cx="8663737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1" y="6326020"/>
            <a:ext cx="471049" cy="4557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0200" y="914400"/>
            <a:ext cx="7562851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9049" y="381000"/>
            <a:ext cx="7486650" cy="533400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38090"/>
            <a:ext cx="9677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New Leavelle McCampbell Middle School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3534" y="981045"/>
            <a:ext cx="681566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Project Schedule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6248400"/>
            <a:ext cx="807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6" y="6324600"/>
            <a:ext cx="1714500" cy="3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2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914400"/>
            <a:ext cx="7562851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9049" y="381000"/>
            <a:ext cx="7486650" cy="533400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38090"/>
            <a:ext cx="9677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New Leavelle McCampbell Middle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534" y="981045"/>
            <a:ext cx="681566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Site Plan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6" y="6324600"/>
            <a:ext cx="1714500" cy="33995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57200" y="6248400"/>
            <a:ext cx="807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4" y="1609726"/>
            <a:ext cx="7840132" cy="44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7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81045"/>
            <a:ext cx="7793396" cy="55667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914400"/>
            <a:ext cx="7562851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9049" y="381000"/>
            <a:ext cx="7486650" cy="533400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38090"/>
            <a:ext cx="9677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New Leavelle McCampbell Middle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534" y="981045"/>
            <a:ext cx="681566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Overall Ground Floor Plan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6" y="6324600"/>
            <a:ext cx="1714500" cy="33995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57200" y="6248400"/>
            <a:ext cx="807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46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956916" cy="56835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914400"/>
            <a:ext cx="7562851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9049" y="381000"/>
            <a:ext cx="7486650" cy="533400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38090"/>
            <a:ext cx="9677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New Leavelle McCampbell Middle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534" y="981045"/>
            <a:ext cx="681566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Overall First Floor Plan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6" y="6324600"/>
            <a:ext cx="1714500" cy="33995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57200" y="6248400"/>
            <a:ext cx="807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3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3254170"/>
            <a:ext cx="54864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Front Elevation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039" y="5638800"/>
            <a:ext cx="54864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Rear Elevation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958"/>
            <a:ext cx="9144000" cy="1229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8251"/>
            <a:ext cx="9144000" cy="11281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914400"/>
            <a:ext cx="7562851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9049" y="381000"/>
            <a:ext cx="7486650" cy="533400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38090"/>
            <a:ext cx="9677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New Leavelle McCampbell Middle School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3534" y="981045"/>
            <a:ext cx="681566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Elevations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6" y="6324600"/>
            <a:ext cx="1714500" cy="33995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57200" y="6248400"/>
            <a:ext cx="807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9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254170"/>
            <a:ext cx="54864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Side Elevation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638800"/>
            <a:ext cx="54864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Side Elevation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266"/>
            <a:ext cx="9144000" cy="1437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2079"/>
            <a:ext cx="9144000" cy="15205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0200" y="914400"/>
            <a:ext cx="7562851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9049" y="381000"/>
            <a:ext cx="7486650" cy="533400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38090"/>
            <a:ext cx="9677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New Leavelle McCampbell Middle School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3534" y="981045"/>
            <a:ext cx="681566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Elevations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6" y="6324600"/>
            <a:ext cx="1714500" cy="33995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7200" y="6248400"/>
            <a:ext cx="807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914400"/>
            <a:ext cx="7562851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9049" y="381000"/>
            <a:ext cx="7486650" cy="533400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38090"/>
            <a:ext cx="9677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New Leavelle McCampbell Middle School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3534" y="981045"/>
            <a:ext cx="681566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Aerial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6" y="6324600"/>
            <a:ext cx="1714500" cy="33995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7200" y="6248400"/>
            <a:ext cx="807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4" y="1609726"/>
            <a:ext cx="7840132" cy="44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914400"/>
            <a:ext cx="7562851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9049" y="381000"/>
            <a:ext cx="7486650" cy="533400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38090"/>
            <a:ext cx="9677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New Leavelle McCampbell Middle School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3534" y="981045"/>
            <a:ext cx="681566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Approach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6" y="6324600"/>
            <a:ext cx="1714500" cy="33995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57200" y="6248400"/>
            <a:ext cx="807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4" y="1609726"/>
            <a:ext cx="7840131" cy="441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914400"/>
            <a:ext cx="7562851" cy="533400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9049" y="381000"/>
            <a:ext cx="7486650" cy="533400"/>
          </a:xfrm>
          <a:prstGeom prst="rect">
            <a:avLst/>
          </a:prstGeom>
          <a:solidFill>
            <a:srgbClr val="FFC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38090"/>
            <a:ext cx="9677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The New Leavelle McCampbell Middle School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3534" y="981045"/>
            <a:ext cx="681566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Front Entrance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6" y="6324600"/>
            <a:ext cx="1714500" cy="33995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7200" y="6248400"/>
            <a:ext cx="80772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5" y="1609726"/>
            <a:ext cx="7840130" cy="441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11697</TotalTime>
  <Words>156</Words>
  <Application>Microsoft Office PowerPoint</Application>
  <PresentationFormat>On-screen Show (4:3)</PresentationFormat>
  <Paragraphs>53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C. Walton</dc:creator>
  <cp:lastModifiedBy>Vicky Durden</cp:lastModifiedBy>
  <cp:revision>452</cp:revision>
  <cp:lastPrinted>2015-11-03T22:01:53Z</cp:lastPrinted>
  <dcterms:created xsi:type="dcterms:W3CDTF">2013-08-29T13:01:46Z</dcterms:created>
  <dcterms:modified xsi:type="dcterms:W3CDTF">2015-11-06T17:16:34Z</dcterms:modified>
</cp:coreProperties>
</file>