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2" r:id="rId17"/>
    <p:sldId id="274" r:id="rId18"/>
    <p:sldId id="273" r:id="rId19"/>
    <p:sldId id="276" r:id="rId20"/>
    <p:sldId id="270" r:id="rId21"/>
    <p:sldId id="271" r:id="rId22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8DA879-FF4B-4087-8669-0C13E464B0F1}" v="4" dt="2024-08-08T18:12:13.5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1380" y="12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Yarborough" userId="1febf35d-81d8-412b-8255-1e68f42577ec" providerId="ADAL" clId="{1CF273D8-BC2C-4D33-9526-0CFB52928720}"/>
    <pc:docChg chg="sldOrd">
      <pc:chgData name="Tim Yarborough" userId="1febf35d-81d8-412b-8255-1e68f42577ec" providerId="ADAL" clId="{1CF273D8-BC2C-4D33-9526-0CFB52928720}" dt="2024-08-06T17:30:53.975" v="0" actId="20578"/>
      <pc:docMkLst>
        <pc:docMk/>
      </pc:docMkLst>
      <pc:sldChg chg="ord">
        <pc:chgData name="Tim Yarborough" userId="1febf35d-81d8-412b-8255-1e68f42577ec" providerId="ADAL" clId="{1CF273D8-BC2C-4D33-9526-0CFB52928720}" dt="2024-08-06T17:30:53.975" v="0" actId="20578"/>
        <pc:sldMkLst>
          <pc:docMk/>
          <pc:sldMk cId="0" sldId="259"/>
        </pc:sldMkLst>
      </pc:sldChg>
    </pc:docChg>
  </pc:docChgLst>
  <pc:docChgLst>
    <pc:chgData name="Renee Reynolds" userId="370c0629-7788-4396-b565-85b25c858b2a" providerId="ADAL" clId="{FF8DA879-FF4B-4087-8669-0C13E464B0F1}"/>
    <pc:docChg chg="undo custSel addSld delSld modSld sldOrd">
      <pc:chgData name="Renee Reynolds" userId="370c0629-7788-4396-b565-85b25c858b2a" providerId="ADAL" clId="{FF8DA879-FF4B-4087-8669-0C13E464B0F1}" dt="2024-08-08T18:12:39.599" v="35" actId="14100"/>
      <pc:docMkLst>
        <pc:docMk/>
      </pc:docMkLst>
      <pc:sldChg chg="modSp mod">
        <pc:chgData name="Renee Reynolds" userId="370c0629-7788-4396-b565-85b25c858b2a" providerId="ADAL" clId="{FF8DA879-FF4B-4087-8669-0C13E464B0F1}" dt="2024-08-06T17:28:29.749" v="1" actId="20577"/>
        <pc:sldMkLst>
          <pc:docMk/>
          <pc:sldMk cId="0" sldId="259"/>
        </pc:sldMkLst>
        <pc:spChg chg="mod">
          <ac:chgData name="Renee Reynolds" userId="370c0629-7788-4396-b565-85b25c858b2a" providerId="ADAL" clId="{FF8DA879-FF4B-4087-8669-0C13E464B0F1}" dt="2024-08-06T17:28:29.749" v="1" actId="20577"/>
          <ac:spMkLst>
            <pc:docMk/>
            <pc:sldMk cId="0" sldId="259"/>
            <ac:spMk id="5" creationId="{00000000-0000-0000-0000-000000000000}"/>
          </ac:spMkLst>
        </pc:spChg>
      </pc:sldChg>
      <pc:sldChg chg="addSp delSp modSp add mod ord">
        <pc:chgData name="Renee Reynolds" userId="370c0629-7788-4396-b565-85b25c858b2a" providerId="ADAL" clId="{FF8DA879-FF4B-4087-8669-0C13E464B0F1}" dt="2024-08-08T18:05:16.380" v="15"/>
        <pc:sldMkLst>
          <pc:docMk/>
          <pc:sldMk cId="2112342354" sldId="272"/>
        </pc:sldMkLst>
        <pc:grpChg chg="del">
          <ac:chgData name="Renee Reynolds" userId="370c0629-7788-4396-b565-85b25c858b2a" providerId="ADAL" clId="{FF8DA879-FF4B-4087-8669-0C13E464B0F1}" dt="2024-08-08T18:03:41.209" v="3" actId="478"/>
          <ac:grpSpMkLst>
            <pc:docMk/>
            <pc:sldMk cId="2112342354" sldId="272"/>
            <ac:grpSpMk id="2" creationId="{B2423C63-0954-97D3-BE83-BD398573EEC7}"/>
          </ac:grpSpMkLst>
        </pc:grpChg>
        <pc:picChg chg="add mod">
          <ac:chgData name="Renee Reynolds" userId="370c0629-7788-4396-b565-85b25c858b2a" providerId="ADAL" clId="{FF8DA879-FF4B-4087-8669-0C13E464B0F1}" dt="2024-08-08T18:05:09.510" v="13" actId="1076"/>
          <ac:picMkLst>
            <pc:docMk/>
            <pc:sldMk cId="2112342354" sldId="272"/>
            <ac:picMk id="7" creationId="{410C820E-2133-D9D1-B55D-8FE3B529BE89}"/>
          </ac:picMkLst>
        </pc:picChg>
      </pc:sldChg>
      <pc:sldChg chg="addSp modSp add mod ord">
        <pc:chgData name="Renee Reynolds" userId="370c0629-7788-4396-b565-85b25c858b2a" providerId="ADAL" clId="{FF8DA879-FF4B-4087-8669-0C13E464B0F1}" dt="2024-08-08T18:12:39.599" v="35" actId="14100"/>
        <pc:sldMkLst>
          <pc:docMk/>
          <pc:sldMk cId="1743689896" sldId="273"/>
        </pc:sldMkLst>
        <pc:picChg chg="add mod">
          <ac:chgData name="Renee Reynolds" userId="370c0629-7788-4396-b565-85b25c858b2a" providerId="ADAL" clId="{FF8DA879-FF4B-4087-8669-0C13E464B0F1}" dt="2024-08-08T18:12:39.599" v="35" actId="14100"/>
          <ac:picMkLst>
            <pc:docMk/>
            <pc:sldMk cId="1743689896" sldId="273"/>
            <ac:picMk id="2" creationId="{ABA1B52D-D595-6D06-710A-440CFF7D9CE3}"/>
          </ac:picMkLst>
        </pc:picChg>
      </pc:sldChg>
      <pc:sldChg chg="addSp add ord">
        <pc:chgData name="Renee Reynolds" userId="370c0629-7788-4396-b565-85b25c858b2a" providerId="ADAL" clId="{FF8DA879-FF4B-4087-8669-0C13E464B0F1}" dt="2024-08-08T18:05:37.306" v="18"/>
        <pc:sldMkLst>
          <pc:docMk/>
          <pc:sldMk cId="2124393105" sldId="274"/>
        </pc:sldMkLst>
        <pc:picChg chg="add">
          <ac:chgData name="Renee Reynolds" userId="370c0629-7788-4396-b565-85b25c858b2a" providerId="ADAL" clId="{FF8DA879-FF4B-4087-8669-0C13E464B0F1}" dt="2024-08-08T18:05:27.080" v="16"/>
          <ac:picMkLst>
            <pc:docMk/>
            <pc:sldMk cId="2124393105" sldId="274"/>
            <ac:picMk id="2" creationId="{E6EBB7BF-BF13-0160-2521-95F77B00FB8C}"/>
          </ac:picMkLst>
        </pc:picChg>
      </pc:sldChg>
      <pc:sldChg chg="add del">
        <pc:chgData name="Renee Reynolds" userId="370c0629-7788-4396-b565-85b25c858b2a" providerId="ADAL" clId="{FF8DA879-FF4B-4087-8669-0C13E464B0F1}" dt="2024-08-08T18:04:16.576" v="7" actId="2890"/>
        <pc:sldMkLst>
          <pc:docMk/>
          <pc:sldMk cId="1752863976" sldId="275"/>
        </pc:sldMkLst>
      </pc:sldChg>
      <pc:sldChg chg="add ord">
        <pc:chgData name="Renee Reynolds" userId="370c0629-7788-4396-b565-85b25c858b2a" providerId="ADAL" clId="{FF8DA879-FF4B-4087-8669-0C13E464B0F1}" dt="2024-08-08T18:04:36.524" v="10"/>
        <pc:sldMkLst>
          <pc:docMk/>
          <pc:sldMk cId="3822177820" sldId="275"/>
        </pc:sldMkLst>
      </pc:sldChg>
      <pc:sldChg chg="addSp delSp modSp add mod">
        <pc:chgData name="Renee Reynolds" userId="370c0629-7788-4396-b565-85b25c858b2a" providerId="ADAL" clId="{FF8DA879-FF4B-4087-8669-0C13E464B0F1}" dt="2024-08-08T18:12:20.732" v="30" actId="14100"/>
        <pc:sldMkLst>
          <pc:docMk/>
          <pc:sldMk cId="3923615761" sldId="276"/>
        </pc:sldMkLst>
        <pc:picChg chg="del">
          <ac:chgData name="Renee Reynolds" userId="370c0629-7788-4396-b565-85b25c858b2a" providerId="ADAL" clId="{FF8DA879-FF4B-4087-8669-0C13E464B0F1}" dt="2024-08-08T18:11:52.256" v="26" actId="478"/>
          <ac:picMkLst>
            <pc:docMk/>
            <pc:sldMk cId="3923615761" sldId="276"/>
            <ac:picMk id="2" creationId="{0FF1B208-303D-6783-107F-686EA996ADC7}"/>
          </ac:picMkLst>
        </pc:picChg>
        <pc:picChg chg="add mod">
          <ac:chgData name="Renee Reynolds" userId="370c0629-7788-4396-b565-85b25c858b2a" providerId="ADAL" clId="{FF8DA879-FF4B-4087-8669-0C13E464B0F1}" dt="2024-08-08T18:12:20.732" v="30" actId="14100"/>
          <ac:picMkLst>
            <pc:docMk/>
            <pc:sldMk cId="3923615761" sldId="276"/>
            <ac:picMk id="3" creationId="{955C8126-4849-ADAF-9173-9030640313E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chemeClr val="tx1"/>
                </a:solidFill>
                <a:latin typeface="Californian FB"/>
                <a:cs typeface="Californian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7E7E7E"/>
                </a:solidFill>
                <a:latin typeface="Californian FB"/>
                <a:cs typeface="Californian FB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BAE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ABD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155180"/>
            <a:ext cx="10058400" cy="502920"/>
          </a:xfrm>
          <a:custGeom>
            <a:avLst/>
            <a:gdLst/>
            <a:ahLst/>
            <a:cxnLst/>
            <a:rect l="l" t="t" r="r" b="b"/>
            <a:pathLst>
              <a:path w="10058400" h="502920">
                <a:moveTo>
                  <a:pt x="10058399" y="0"/>
                </a:moveTo>
                <a:lnTo>
                  <a:pt x="0" y="0"/>
                </a:lnTo>
                <a:lnTo>
                  <a:pt x="0" y="502919"/>
                </a:lnTo>
                <a:lnTo>
                  <a:pt x="10058399" y="502919"/>
                </a:lnTo>
                <a:lnTo>
                  <a:pt x="10058399" y="0"/>
                </a:lnTo>
                <a:close/>
              </a:path>
            </a:pathLst>
          </a:custGeom>
          <a:solidFill>
            <a:srgbClr val="3581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7082028"/>
            <a:ext cx="10058400" cy="73660"/>
          </a:xfrm>
          <a:custGeom>
            <a:avLst/>
            <a:gdLst/>
            <a:ahLst/>
            <a:cxnLst/>
            <a:rect l="l" t="t" r="r" b="b"/>
            <a:pathLst>
              <a:path w="10058400" h="73659">
                <a:moveTo>
                  <a:pt x="10058399" y="0"/>
                </a:moveTo>
                <a:lnTo>
                  <a:pt x="0" y="0"/>
                </a:lnTo>
                <a:lnTo>
                  <a:pt x="0" y="73151"/>
                </a:lnTo>
                <a:lnTo>
                  <a:pt x="10058399" y="73151"/>
                </a:lnTo>
                <a:lnTo>
                  <a:pt x="10058399" y="0"/>
                </a:lnTo>
                <a:close/>
              </a:path>
            </a:pathLst>
          </a:custGeom>
          <a:solidFill>
            <a:srgbClr val="4FB3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86027" y="2026920"/>
            <a:ext cx="8221980" cy="0"/>
          </a:xfrm>
          <a:custGeom>
            <a:avLst/>
            <a:gdLst/>
            <a:ahLst/>
            <a:cxnLst/>
            <a:rect l="l" t="t" r="r" b="b"/>
            <a:pathLst>
              <a:path w="8221980">
                <a:moveTo>
                  <a:pt x="0" y="0"/>
                </a:moveTo>
                <a:lnTo>
                  <a:pt x="8221979" y="0"/>
                </a:lnTo>
              </a:path>
            </a:pathLst>
          </a:custGeom>
          <a:ln w="698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chemeClr val="tx1"/>
                </a:solidFill>
                <a:latin typeface="Californian FB"/>
                <a:cs typeface="Californian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7E7E7E"/>
                </a:solidFill>
                <a:latin typeface="Californian FB"/>
                <a:cs typeface="Californian FB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BAE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ABD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chemeClr val="tx1"/>
                </a:solidFill>
                <a:latin typeface="Californian FB"/>
                <a:cs typeface="Californian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BAE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ABD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155180"/>
            <a:ext cx="10058400" cy="502920"/>
          </a:xfrm>
          <a:custGeom>
            <a:avLst/>
            <a:gdLst/>
            <a:ahLst/>
            <a:cxnLst/>
            <a:rect l="l" t="t" r="r" b="b"/>
            <a:pathLst>
              <a:path w="10058400" h="502920">
                <a:moveTo>
                  <a:pt x="10058399" y="0"/>
                </a:moveTo>
                <a:lnTo>
                  <a:pt x="0" y="0"/>
                </a:lnTo>
                <a:lnTo>
                  <a:pt x="0" y="502919"/>
                </a:lnTo>
                <a:lnTo>
                  <a:pt x="10058399" y="502919"/>
                </a:lnTo>
                <a:lnTo>
                  <a:pt x="10058399" y="0"/>
                </a:lnTo>
                <a:close/>
              </a:path>
            </a:pathLst>
          </a:custGeom>
          <a:solidFill>
            <a:srgbClr val="3581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7082028"/>
            <a:ext cx="10058400" cy="73660"/>
          </a:xfrm>
          <a:custGeom>
            <a:avLst/>
            <a:gdLst/>
            <a:ahLst/>
            <a:cxnLst/>
            <a:rect l="l" t="t" r="r" b="b"/>
            <a:pathLst>
              <a:path w="10058400" h="73659">
                <a:moveTo>
                  <a:pt x="10058399" y="0"/>
                </a:moveTo>
                <a:lnTo>
                  <a:pt x="0" y="0"/>
                </a:lnTo>
                <a:lnTo>
                  <a:pt x="0" y="73151"/>
                </a:lnTo>
                <a:lnTo>
                  <a:pt x="10058399" y="73151"/>
                </a:lnTo>
                <a:lnTo>
                  <a:pt x="10058399" y="0"/>
                </a:lnTo>
                <a:close/>
              </a:path>
            </a:pathLst>
          </a:custGeom>
          <a:solidFill>
            <a:srgbClr val="4FB3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86027" y="2026920"/>
            <a:ext cx="8221980" cy="0"/>
          </a:xfrm>
          <a:custGeom>
            <a:avLst/>
            <a:gdLst/>
            <a:ahLst/>
            <a:cxnLst/>
            <a:rect l="l" t="t" r="r" b="b"/>
            <a:pathLst>
              <a:path w="8221980">
                <a:moveTo>
                  <a:pt x="0" y="0"/>
                </a:moveTo>
                <a:lnTo>
                  <a:pt x="8221979" y="0"/>
                </a:lnTo>
              </a:path>
            </a:pathLst>
          </a:custGeom>
          <a:ln w="698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chemeClr val="tx1"/>
                </a:solidFill>
                <a:latin typeface="Californian FB"/>
                <a:cs typeface="Californian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BAE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ABD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BAE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FABD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47" y="7155180"/>
            <a:ext cx="10055860" cy="502920"/>
          </a:xfrm>
          <a:custGeom>
            <a:avLst/>
            <a:gdLst/>
            <a:ahLst/>
            <a:cxnLst/>
            <a:rect l="l" t="t" r="r" b="b"/>
            <a:pathLst>
              <a:path w="10055860" h="502920">
                <a:moveTo>
                  <a:pt x="10055351" y="0"/>
                </a:moveTo>
                <a:lnTo>
                  <a:pt x="0" y="0"/>
                </a:lnTo>
                <a:lnTo>
                  <a:pt x="0" y="502919"/>
                </a:lnTo>
                <a:lnTo>
                  <a:pt x="10055351" y="502919"/>
                </a:lnTo>
                <a:lnTo>
                  <a:pt x="10055351" y="0"/>
                </a:lnTo>
                <a:close/>
              </a:path>
            </a:pathLst>
          </a:custGeom>
          <a:solidFill>
            <a:srgbClr val="3581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7082028"/>
            <a:ext cx="10057130" cy="71755"/>
          </a:xfrm>
          <a:custGeom>
            <a:avLst/>
            <a:gdLst/>
            <a:ahLst/>
            <a:cxnLst/>
            <a:rect l="l" t="t" r="r" b="b"/>
            <a:pathLst>
              <a:path w="10057130" h="71754">
                <a:moveTo>
                  <a:pt x="10056875" y="0"/>
                </a:moveTo>
                <a:lnTo>
                  <a:pt x="0" y="0"/>
                </a:lnTo>
                <a:lnTo>
                  <a:pt x="0" y="71627"/>
                </a:lnTo>
                <a:lnTo>
                  <a:pt x="10056875" y="71627"/>
                </a:lnTo>
                <a:lnTo>
                  <a:pt x="10056875" y="0"/>
                </a:lnTo>
                <a:close/>
              </a:path>
            </a:pathLst>
          </a:custGeom>
          <a:solidFill>
            <a:srgbClr val="4FB3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4663" y="2506480"/>
            <a:ext cx="6539230" cy="2258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chemeClr val="tx1"/>
                </a:solidFill>
                <a:latin typeface="Californian FB"/>
                <a:cs typeface="Californian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4059" y="3504700"/>
            <a:ext cx="8642350" cy="3314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7E7E7E"/>
                </a:solidFill>
                <a:latin typeface="Californian FB"/>
                <a:cs typeface="Californian FB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900160" y="7238878"/>
            <a:ext cx="2597784" cy="276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FBAE4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61847" y="7238878"/>
            <a:ext cx="4235450" cy="276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FABD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300" y="1203960"/>
            <a:ext cx="9335099" cy="49438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80287"/>
            <a:ext cx="10058400" cy="5669280"/>
            <a:chOff x="0" y="780287"/>
            <a:chExt cx="10058400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0287"/>
              <a:ext cx="10058399" cy="5669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3604" y="5737859"/>
              <a:ext cx="1034795" cy="6492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84859"/>
            <a:ext cx="10058400" cy="5659120"/>
            <a:chOff x="0" y="784859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4859"/>
              <a:ext cx="10058400" cy="56586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3604" y="5737859"/>
              <a:ext cx="1034795" cy="6492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84859"/>
            <a:ext cx="10058400" cy="5659120"/>
            <a:chOff x="0" y="784859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4859"/>
              <a:ext cx="10058400" cy="56586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3604" y="5737859"/>
              <a:ext cx="1034795" cy="6492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84859"/>
            <a:ext cx="10058400" cy="5659120"/>
            <a:chOff x="0" y="784859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4859"/>
              <a:ext cx="10058400" cy="56586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3604" y="5737859"/>
              <a:ext cx="1034795" cy="6492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84859"/>
            <a:ext cx="10058400" cy="5659120"/>
            <a:chOff x="0" y="784859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4859"/>
              <a:ext cx="10058400" cy="56586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3604" y="5737859"/>
              <a:ext cx="1034795" cy="6492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BF2DD-377C-6A92-A140-6728DB7D4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A9AE00E-719D-A919-77A2-82C8A5DE61E7}"/>
              </a:ext>
            </a:extLst>
          </p:cNvPr>
          <p:cNvGrpSpPr/>
          <p:nvPr/>
        </p:nvGrpSpPr>
        <p:grpSpPr>
          <a:xfrm>
            <a:off x="0" y="780287"/>
            <a:ext cx="10058400" cy="5669280"/>
            <a:chOff x="0" y="780287"/>
            <a:chExt cx="10058400" cy="566928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855202C-2155-7D05-4C10-409ADBC5FC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0287"/>
              <a:ext cx="10058399" cy="5669280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DCA2D7E-C707-3AAC-3AFA-80F66FDBB47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3604" y="5737859"/>
              <a:ext cx="1034795" cy="649223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728E150B-12F7-5B6B-46A7-84DD1C130B6F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BD9FA89-A9D8-47EC-5BFE-620E8EC65E0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22177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955BE-0067-64BB-F3EF-EE39473C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1B8B978-87CB-3C14-E59B-0C8581496547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3C1917B-34E3-5737-4CED-F7728DB6416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C820E-2133-D9D1-B55D-8FE3B529B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5" y="0"/>
            <a:ext cx="9147657" cy="686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4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AA2BF-A919-7CDE-C846-A53E5CE7C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BA28F8C3-DD21-7524-0402-4D1BC25F1980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A7D2AC8-0E09-8BB0-731A-C71B8635D48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BB7BF-BF13-0160-2521-95F77B00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012"/>
            <a:ext cx="10058400" cy="65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9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D9211-5AEB-41AF-A709-0C4BD26F1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00BF00F5-DB4F-B3A0-3AFA-7850EBB37D13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663525E-0D4D-47F7-BB0E-1A8D17CF5E2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A1B52D-D595-6D06-710A-440CFF7D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399" cy="707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8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EB1D5-DBD1-79A4-A780-5251B5941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6770410F-FE75-5112-68C5-462C31687E00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75A9D4A-9C35-2D5B-7556-EF0215ACE00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C8126-4849-ADAF-9173-90306403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0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82028"/>
            <a:ext cx="10058400" cy="576580"/>
            <a:chOff x="0" y="7082028"/>
            <a:chExt cx="10058400" cy="576580"/>
          </a:xfrm>
        </p:grpSpPr>
        <p:sp>
          <p:nvSpPr>
            <p:cNvPr id="3" name="object 3"/>
            <p:cNvSpPr/>
            <p:nvPr/>
          </p:nvSpPr>
          <p:spPr>
            <a:xfrm>
              <a:off x="3047" y="7155180"/>
              <a:ext cx="10055860" cy="502920"/>
            </a:xfrm>
            <a:custGeom>
              <a:avLst/>
              <a:gdLst/>
              <a:ahLst/>
              <a:cxnLst/>
              <a:rect l="l" t="t" r="r" b="b"/>
              <a:pathLst>
                <a:path w="10055860" h="502920">
                  <a:moveTo>
                    <a:pt x="10055351" y="0"/>
                  </a:moveTo>
                  <a:lnTo>
                    <a:pt x="0" y="0"/>
                  </a:lnTo>
                  <a:lnTo>
                    <a:pt x="0" y="502919"/>
                  </a:lnTo>
                  <a:lnTo>
                    <a:pt x="10055351" y="502919"/>
                  </a:lnTo>
                  <a:lnTo>
                    <a:pt x="10055351" y="0"/>
                  </a:lnTo>
                  <a:close/>
                </a:path>
              </a:pathLst>
            </a:custGeom>
            <a:solidFill>
              <a:srgbClr val="3581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082028"/>
              <a:ext cx="10057130" cy="71755"/>
            </a:xfrm>
            <a:custGeom>
              <a:avLst/>
              <a:gdLst/>
              <a:ahLst/>
              <a:cxnLst/>
              <a:rect l="l" t="t" r="r" b="b"/>
              <a:pathLst>
                <a:path w="10057130" h="71754">
                  <a:moveTo>
                    <a:pt x="10056875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10056875" y="71627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4FB3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96695" y="4892040"/>
            <a:ext cx="8147684" cy="0"/>
          </a:xfrm>
          <a:custGeom>
            <a:avLst/>
            <a:gdLst/>
            <a:ahLst/>
            <a:cxnLst/>
            <a:rect l="l" t="t" r="r" b="b"/>
            <a:pathLst>
              <a:path w="8147684">
                <a:moveTo>
                  <a:pt x="0" y="0"/>
                </a:moveTo>
                <a:lnTo>
                  <a:pt x="8147303" y="0"/>
                </a:lnTo>
              </a:path>
            </a:pathLst>
          </a:custGeom>
          <a:ln w="698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0059" y="6175247"/>
            <a:ext cx="1479803" cy="984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9438" y="361188"/>
            <a:ext cx="2876413" cy="253441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09903" y="3440692"/>
            <a:ext cx="7997190" cy="138938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922019" marR="5080" indent="-909955">
              <a:lnSpc>
                <a:spcPts val="4930"/>
              </a:lnSpc>
              <a:spcBef>
                <a:spcPts val="990"/>
              </a:spcBef>
              <a:tabLst>
                <a:tab pos="1903730" algn="l"/>
                <a:tab pos="4429125" algn="l"/>
                <a:tab pos="4925695" algn="l"/>
                <a:tab pos="6791325" algn="l"/>
              </a:tabLst>
            </a:pPr>
            <a:r>
              <a:rPr sz="4800" b="0" spc="245">
                <a:latin typeface="Calibri Light"/>
                <a:cs typeface="Calibri Light"/>
              </a:rPr>
              <a:t>AIKEN</a:t>
            </a:r>
            <a:r>
              <a:rPr sz="4800" b="0">
                <a:latin typeface="Calibri Light"/>
                <a:cs typeface="Calibri Light"/>
              </a:rPr>
              <a:t>	</a:t>
            </a:r>
            <a:r>
              <a:rPr sz="4800" b="0" spc="250">
                <a:latin typeface="Calibri Light"/>
                <a:cs typeface="Calibri Light"/>
              </a:rPr>
              <a:t>COUNTY</a:t>
            </a:r>
            <a:r>
              <a:rPr sz="4800" b="0">
                <a:latin typeface="Calibri Light"/>
                <a:cs typeface="Calibri Light"/>
              </a:rPr>
              <a:t>	</a:t>
            </a:r>
            <a:r>
              <a:rPr sz="4800" b="0" spc="254">
                <a:latin typeface="Calibri Light"/>
                <a:cs typeface="Calibri Light"/>
              </a:rPr>
              <a:t>CAREER</a:t>
            </a:r>
            <a:r>
              <a:rPr sz="4800" b="0">
                <a:latin typeface="Calibri Light"/>
                <a:cs typeface="Calibri Light"/>
              </a:rPr>
              <a:t>	</a:t>
            </a:r>
            <a:r>
              <a:rPr sz="4800" b="0" spc="185">
                <a:latin typeface="Calibri Light"/>
                <a:cs typeface="Calibri Light"/>
              </a:rPr>
              <a:t>AND </a:t>
            </a:r>
            <a:r>
              <a:rPr sz="4800" b="0" spc="254">
                <a:latin typeface="Calibri Light"/>
                <a:cs typeface="Calibri Light"/>
              </a:rPr>
              <a:t>TECHNOLOGY</a:t>
            </a:r>
            <a:r>
              <a:rPr sz="4800" b="0">
                <a:latin typeface="Calibri Light"/>
                <a:cs typeface="Calibri Light"/>
              </a:rPr>
              <a:t>	</a:t>
            </a:r>
            <a:r>
              <a:rPr sz="4800" b="0" spc="254">
                <a:latin typeface="Calibri Light"/>
                <a:cs typeface="Calibri Light"/>
              </a:rPr>
              <a:t>CENTER</a:t>
            </a:r>
            <a:endParaRPr sz="480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1615" y="5327403"/>
            <a:ext cx="7849234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600" b="0">
                <a:solidFill>
                  <a:srgbClr val="FBAE40"/>
                </a:solidFill>
                <a:latin typeface="Calibri Light"/>
                <a:cs typeface="Calibri Light"/>
              </a:rPr>
              <a:t>AIKEN</a:t>
            </a:r>
            <a:r>
              <a:rPr sz="2600" b="0" spc="55">
                <a:solidFill>
                  <a:srgbClr val="FBAE40"/>
                </a:solidFill>
                <a:latin typeface="Calibri Light"/>
                <a:cs typeface="Calibri Light"/>
              </a:rPr>
              <a:t> </a:t>
            </a:r>
            <a:r>
              <a:rPr sz="2600" b="0">
                <a:solidFill>
                  <a:srgbClr val="FBAE40"/>
                </a:solidFill>
                <a:latin typeface="Calibri Light"/>
                <a:cs typeface="Calibri Light"/>
              </a:rPr>
              <a:t>COUNTY</a:t>
            </a:r>
            <a:r>
              <a:rPr sz="2600" b="0" spc="75">
                <a:solidFill>
                  <a:srgbClr val="FBAE40"/>
                </a:solidFill>
                <a:latin typeface="Calibri Light"/>
                <a:cs typeface="Calibri Light"/>
              </a:rPr>
              <a:t> </a:t>
            </a:r>
            <a:r>
              <a:rPr sz="2600" b="0">
                <a:solidFill>
                  <a:srgbClr val="FBAE40"/>
                </a:solidFill>
                <a:latin typeface="Calibri Light"/>
                <a:cs typeface="Calibri Light"/>
              </a:rPr>
              <a:t>PUBLIC</a:t>
            </a:r>
            <a:r>
              <a:rPr sz="2600" b="0" spc="55">
                <a:solidFill>
                  <a:srgbClr val="FBAE40"/>
                </a:solidFill>
                <a:latin typeface="Calibri Light"/>
                <a:cs typeface="Calibri Light"/>
              </a:rPr>
              <a:t> </a:t>
            </a:r>
            <a:r>
              <a:rPr sz="2600" b="0">
                <a:solidFill>
                  <a:srgbClr val="FBAE40"/>
                </a:solidFill>
                <a:latin typeface="Calibri Light"/>
                <a:cs typeface="Calibri Light"/>
              </a:rPr>
              <a:t>SCHOOL</a:t>
            </a:r>
            <a:r>
              <a:rPr sz="2600" b="0" spc="45">
                <a:solidFill>
                  <a:srgbClr val="FBAE40"/>
                </a:solidFill>
                <a:latin typeface="Calibri Light"/>
                <a:cs typeface="Calibri Light"/>
              </a:rPr>
              <a:t> </a:t>
            </a:r>
            <a:r>
              <a:rPr sz="2600" b="0">
                <a:solidFill>
                  <a:srgbClr val="FBAE40"/>
                </a:solidFill>
                <a:latin typeface="Calibri Light"/>
                <a:cs typeface="Calibri Light"/>
              </a:rPr>
              <a:t>DISTRICT</a:t>
            </a:r>
            <a:r>
              <a:rPr sz="2600" b="0" spc="60">
                <a:solidFill>
                  <a:srgbClr val="FBAE40"/>
                </a:solidFill>
                <a:latin typeface="Calibri Light"/>
                <a:cs typeface="Calibri Light"/>
              </a:rPr>
              <a:t> </a:t>
            </a:r>
            <a:r>
              <a:rPr sz="2600" b="0">
                <a:solidFill>
                  <a:srgbClr val="595959"/>
                </a:solidFill>
                <a:latin typeface="Calibri Light"/>
                <a:cs typeface="Calibri Light"/>
              </a:rPr>
              <a:t>A</a:t>
            </a:r>
            <a:r>
              <a:rPr sz="2100" b="0">
                <a:solidFill>
                  <a:srgbClr val="595959"/>
                </a:solidFill>
                <a:latin typeface="Calibri Light"/>
                <a:cs typeface="Calibri Light"/>
              </a:rPr>
              <a:t>UGUST</a:t>
            </a:r>
            <a:r>
              <a:rPr sz="2100" b="0" spc="170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2600" b="0">
                <a:solidFill>
                  <a:srgbClr val="595959"/>
                </a:solidFill>
                <a:latin typeface="Calibri Light"/>
                <a:cs typeface="Calibri Light"/>
              </a:rPr>
              <a:t>13,</a:t>
            </a:r>
            <a:r>
              <a:rPr sz="2600" b="0" spc="2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2600" b="0" spc="-20">
                <a:solidFill>
                  <a:srgbClr val="595959"/>
                </a:solidFill>
                <a:latin typeface="Calibri Light"/>
                <a:cs typeface="Calibri Light"/>
              </a:rPr>
              <a:t>2024</a:t>
            </a:r>
            <a:endParaRPr sz="2600">
              <a:latin typeface="Calibri Light"/>
              <a:cs typeface="Calibri Ligh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972" y="6117335"/>
            <a:ext cx="681228" cy="6766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8600" y="6175247"/>
            <a:ext cx="1860803" cy="61874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7143" y="2843284"/>
            <a:ext cx="6449060" cy="4959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562100" algn="l"/>
                <a:tab pos="4511040" algn="l"/>
              </a:tabLst>
            </a:pPr>
            <a:r>
              <a:rPr sz="3050" b="0" spc="245">
                <a:latin typeface="Calibri Light"/>
                <a:cs typeface="Calibri Light"/>
              </a:rPr>
              <a:t>DESIGN</a:t>
            </a:r>
            <a:r>
              <a:rPr sz="3050" b="0">
                <a:latin typeface="Calibri Light"/>
                <a:cs typeface="Calibri Light"/>
              </a:rPr>
              <a:t>	</a:t>
            </a:r>
            <a:r>
              <a:rPr sz="3050" b="0" spc="260">
                <a:latin typeface="Calibri Light"/>
                <a:cs typeface="Calibri Light"/>
              </a:rPr>
              <a:t>DEVELOPMENT</a:t>
            </a:r>
            <a:r>
              <a:rPr sz="3050" b="0">
                <a:latin typeface="Calibri Light"/>
                <a:cs typeface="Calibri Light"/>
              </a:rPr>
              <a:t>	</a:t>
            </a:r>
            <a:r>
              <a:rPr sz="3050" b="0" spc="254">
                <a:latin typeface="Calibri Light"/>
                <a:cs typeface="Calibri Light"/>
              </a:rPr>
              <a:t>SUMMARY</a:t>
            </a:r>
            <a:endParaRPr sz="30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82028"/>
            <a:ext cx="10058400" cy="576580"/>
            <a:chOff x="0" y="7082028"/>
            <a:chExt cx="10058400" cy="576580"/>
          </a:xfrm>
        </p:grpSpPr>
        <p:sp>
          <p:nvSpPr>
            <p:cNvPr id="3" name="object 3"/>
            <p:cNvSpPr/>
            <p:nvPr/>
          </p:nvSpPr>
          <p:spPr>
            <a:xfrm>
              <a:off x="3047" y="7155180"/>
              <a:ext cx="10055860" cy="502920"/>
            </a:xfrm>
            <a:custGeom>
              <a:avLst/>
              <a:gdLst/>
              <a:ahLst/>
              <a:cxnLst/>
              <a:rect l="l" t="t" r="r" b="b"/>
              <a:pathLst>
                <a:path w="10055860" h="502920">
                  <a:moveTo>
                    <a:pt x="10055351" y="0"/>
                  </a:moveTo>
                  <a:lnTo>
                    <a:pt x="0" y="0"/>
                  </a:lnTo>
                  <a:lnTo>
                    <a:pt x="0" y="502919"/>
                  </a:lnTo>
                  <a:lnTo>
                    <a:pt x="10055351" y="502919"/>
                  </a:lnTo>
                  <a:lnTo>
                    <a:pt x="10055351" y="0"/>
                  </a:lnTo>
                  <a:close/>
                </a:path>
              </a:pathLst>
            </a:custGeom>
            <a:solidFill>
              <a:srgbClr val="3581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082028"/>
              <a:ext cx="10057130" cy="71755"/>
            </a:xfrm>
            <a:custGeom>
              <a:avLst/>
              <a:gdLst/>
              <a:ahLst/>
              <a:cxnLst/>
              <a:rect l="l" t="t" r="r" b="b"/>
              <a:pathLst>
                <a:path w="10057130" h="71754">
                  <a:moveTo>
                    <a:pt x="10056875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10056875" y="71627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4FB3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17391" y="297179"/>
            <a:ext cx="6441948" cy="665530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2327" y="348497"/>
            <a:ext cx="2283460" cy="165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4390"/>
              </a:lnSpc>
              <a:spcBef>
                <a:spcPts val="110"/>
              </a:spcBef>
            </a:pP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r>
              <a:rPr sz="3950" b="0" spc="-350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O</a:t>
            </a:r>
            <a:r>
              <a:rPr sz="3950" b="0" spc="-35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 spc="175">
                <a:solidFill>
                  <a:srgbClr val="595959"/>
                </a:solidFill>
                <a:latin typeface="Calibri Light"/>
                <a:cs typeface="Calibri Light"/>
              </a:rPr>
              <a:t>TA</a:t>
            </a:r>
            <a:r>
              <a:rPr sz="3950" b="0" spc="-23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 spc="-60">
                <a:solidFill>
                  <a:srgbClr val="595959"/>
                </a:solidFill>
                <a:latin typeface="Calibri Light"/>
                <a:cs typeface="Calibri Light"/>
              </a:rPr>
              <a:t>L</a:t>
            </a:r>
            <a:endParaRPr sz="3950">
              <a:latin typeface="Calibri Light"/>
              <a:cs typeface="Calibri Light"/>
            </a:endParaRPr>
          </a:p>
          <a:p>
            <a:pPr marL="12700" marR="5080">
              <a:lnSpc>
                <a:spcPts val="4040"/>
              </a:lnSpc>
              <a:spcBef>
                <a:spcPts val="370"/>
              </a:spcBef>
            </a:pP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P</a:t>
            </a:r>
            <a:r>
              <a:rPr sz="3950" b="0" spc="-229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R</a:t>
            </a:r>
            <a:r>
              <a:rPr sz="3950" b="0" spc="-26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O</a:t>
            </a:r>
            <a:r>
              <a:rPr sz="3950" b="0" spc="-29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J</a:t>
            </a:r>
            <a:r>
              <a:rPr sz="3950" b="0" spc="-23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3950" b="0" spc="-27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C</a:t>
            </a:r>
            <a:r>
              <a:rPr sz="3950" b="0" spc="-204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 spc="-50">
                <a:solidFill>
                  <a:srgbClr val="595959"/>
                </a:solidFill>
                <a:latin typeface="Calibri Light"/>
                <a:cs typeface="Calibri Light"/>
              </a:rPr>
              <a:t>T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B</a:t>
            </a:r>
            <a:r>
              <a:rPr sz="3950" b="0" spc="-229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U</a:t>
            </a:r>
            <a:r>
              <a:rPr sz="3950" b="0" spc="-23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D</a:t>
            </a:r>
            <a:r>
              <a:rPr sz="3950" b="0" spc="-240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G</a:t>
            </a:r>
            <a:r>
              <a:rPr sz="3950" b="0" spc="-23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3950" b="0" spc="-240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3950" b="0" spc="-50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endParaRPr sz="395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82028"/>
            <a:ext cx="10058400" cy="576580"/>
            <a:chOff x="0" y="7082028"/>
            <a:chExt cx="10058400" cy="576580"/>
          </a:xfrm>
        </p:grpSpPr>
        <p:sp>
          <p:nvSpPr>
            <p:cNvPr id="3" name="object 3"/>
            <p:cNvSpPr/>
            <p:nvPr/>
          </p:nvSpPr>
          <p:spPr>
            <a:xfrm>
              <a:off x="3047" y="7155180"/>
              <a:ext cx="10055860" cy="502920"/>
            </a:xfrm>
            <a:custGeom>
              <a:avLst/>
              <a:gdLst/>
              <a:ahLst/>
              <a:cxnLst/>
              <a:rect l="l" t="t" r="r" b="b"/>
              <a:pathLst>
                <a:path w="10055860" h="502920">
                  <a:moveTo>
                    <a:pt x="10055351" y="0"/>
                  </a:moveTo>
                  <a:lnTo>
                    <a:pt x="0" y="0"/>
                  </a:lnTo>
                  <a:lnTo>
                    <a:pt x="0" y="502919"/>
                  </a:lnTo>
                  <a:lnTo>
                    <a:pt x="10055351" y="502919"/>
                  </a:lnTo>
                  <a:lnTo>
                    <a:pt x="10055351" y="0"/>
                  </a:lnTo>
                  <a:close/>
                </a:path>
              </a:pathLst>
            </a:custGeom>
            <a:solidFill>
              <a:srgbClr val="3581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082028"/>
              <a:ext cx="10057130" cy="71755"/>
            </a:xfrm>
            <a:custGeom>
              <a:avLst/>
              <a:gdLst/>
              <a:ahLst/>
              <a:cxnLst/>
              <a:rect l="l" t="t" r="r" b="b"/>
              <a:pathLst>
                <a:path w="10057130" h="71754">
                  <a:moveTo>
                    <a:pt x="10056875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10056875" y="71627"/>
                  </a:lnTo>
                  <a:lnTo>
                    <a:pt x="10056875" y="0"/>
                  </a:lnTo>
                  <a:close/>
                </a:path>
              </a:pathLst>
            </a:custGeom>
            <a:solidFill>
              <a:srgbClr val="4FB3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14300"/>
            <a:ext cx="10058400" cy="7038340"/>
            <a:chOff x="0" y="114300"/>
            <a:chExt cx="10058400" cy="7038340"/>
          </a:xfrm>
        </p:grpSpPr>
        <p:sp>
          <p:nvSpPr>
            <p:cNvPr id="6" name="object 6"/>
            <p:cNvSpPr/>
            <p:nvPr/>
          </p:nvSpPr>
          <p:spPr>
            <a:xfrm>
              <a:off x="996695" y="4892039"/>
              <a:ext cx="8147684" cy="0"/>
            </a:xfrm>
            <a:custGeom>
              <a:avLst/>
              <a:gdLst/>
              <a:ahLst/>
              <a:cxnLst/>
              <a:rect l="l" t="t" r="r" b="b"/>
              <a:pathLst>
                <a:path w="8147684">
                  <a:moveTo>
                    <a:pt x="0" y="0"/>
                  </a:moveTo>
                  <a:lnTo>
                    <a:pt x="8147303" y="0"/>
                  </a:lnTo>
                </a:path>
              </a:pathLst>
            </a:custGeom>
            <a:ln w="698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300"/>
              <a:ext cx="10058399" cy="703783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7485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55"/>
              </a:spcBef>
            </a:pPr>
            <a:r>
              <a:rPr spc="-25">
                <a:solidFill>
                  <a:srgbClr val="595959"/>
                </a:solidFill>
              </a:rPr>
              <a:t>QUESTIONS</a:t>
            </a:r>
            <a:r>
              <a:rPr spc="-350">
                <a:solidFill>
                  <a:srgbClr val="595959"/>
                </a:solidFill>
              </a:rPr>
              <a:t> </a:t>
            </a:r>
            <a:r>
              <a:rPr spc="-60"/>
              <a:t>&amp; </a:t>
            </a:r>
            <a:r>
              <a:rPr spc="640"/>
              <a:t>C</a:t>
            </a:r>
            <a:r>
              <a:rPr spc="650"/>
              <a:t>OMM</a:t>
            </a:r>
            <a:r>
              <a:rPr spc="645"/>
              <a:t>EN</a:t>
            </a:r>
            <a:r>
              <a:rPr spc="650"/>
              <a:t>T</a:t>
            </a:r>
            <a:r>
              <a:rPr spc="-10"/>
              <a:t>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4300"/>
            <a:ext cx="10058400" cy="7543800"/>
            <a:chOff x="0" y="114300"/>
            <a:chExt cx="10058400" cy="7543800"/>
          </a:xfrm>
        </p:grpSpPr>
        <p:sp>
          <p:nvSpPr>
            <p:cNvPr id="3" name="object 3"/>
            <p:cNvSpPr/>
            <p:nvPr/>
          </p:nvSpPr>
          <p:spPr>
            <a:xfrm>
              <a:off x="3047" y="7155179"/>
              <a:ext cx="10055860" cy="502920"/>
            </a:xfrm>
            <a:custGeom>
              <a:avLst/>
              <a:gdLst/>
              <a:ahLst/>
              <a:cxnLst/>
              <a:rect l="l" t="t" r="r" b="b"/>
              <a:pathLst>
                <a:path w="10055860" h="502920">
                  <a:moveTo>
                    <a:pt x="10055351" y="0"/>
                  </a:moveTo>
                  <a:lnTo>
                    <a:pt x="0" y="0"/>
                  </a:lnTo>
                  <a:lnTo>
                    <a:pt x="0" y="502919"/>
                  </a:lnTo>
                  <a:lnTo>
                    <a:pt x="10055351" y="502919"/>
                  </a:lnTo>
                  <a:lnTo>
                    <a:pt x="10055351" y="0"/>
                  </a:lnTo>
                  <a:close/>
                </a:path>
              </a:pathLst>
            </a:custGeom>
            <a:solidFill>
              <a:srgbClr val="3581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300"/>
              <a:ext cx="10058399" cy="7039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394702"/>
              <a:ext cx="1181100" cy="75742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139" y="830081"/>
            <a:ext cx="6320155" cy="9309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3482340" algn="l"/>
              </a:tabLst>
            </a:pP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P</a:t>
            </a:r>
            <a:r>
              <a:rPr sz="5900" b="0" spc="580">
                <a:solidFill>
                  <a:srgbClr val="595959"/>
                </a:solidFill>
                <a:latin typeface="Calibri Light"/>
                <a:cs typeface="Calibri Light"/>
              </a:rPr>
              <a:t>R</a:t>
            </a:r>
            <a:r>
              <a:rPr sz="5900" b="0" spc="565">
                <a:solidFill>
                  <a:srgbClr val="595959"/>
                </a:solidFill>
                <a:latin typeface="Calibri Light"/>
                <a:cs typeface="Calibri Light"/>
              </a:rPr>
              <a:t>O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J</a:t>
            </a:r>
            <a:r>
              <a:rPr sz="5900" b="0" spc="59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 spc="675">
                <a:solidFill>
                  <a:srgbClr val="595959"/>
                </a:solidFill>
                <a:latin typeface="Calibri Light"/>
                <a:cs typeface="Calibri Light"/>
              </a:rPr>
              <a:t>C</a:t>
            </a:r>
            <a:r>
              <a:rPr sz="5900" b="0" spc="-10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	</a:t>
            </a:r>
            <a:r>
              <a:rPr sz="5900" b="0" spc="640">
                <a:solidFill>
                  <a:srgbClr val="595959"/>
                </a:solidFill>
                <a:latin typeface="Calibri Light"/>
                <a:cs typeface="Calibri Light"/>
              </a:rPr>
              <a:t>R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V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IE</a:t>
            </a:r>
            <a:r>
              <a:rPr sz="5900" b="0" spc="-10">
                <a:solidFill>
                  <a:srgbClr val="595959"/>
                </a:solidFill>
                <a:latin typeface="Calibri Light"/>
                <a:cs typeface="Calibri Light"/>
              </a:rPr>
              <a:t>W</a:t>
            </a:r>
            <a:endParaRPr sz="59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4059" y="2111764"/>
            <a:ext cx="7210425" cy="1176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030">
              <a:lnSpc>
                <a:spcPct val="100000"/>
              </a:lnSpc>
              <a:spcBef>
                <a:spcPts val="95"/>
              </a:spcBef>
            </a:pPr>
            <a:r>
              <a:rPr sz="2200" b="1">
                <a:solidFill>
                  <a:srgbClr val="DCAC49"/>
                </a:solidFill>
                <a:latin typeface="Californian FB"/>
                <a:cs typeface="Californian FB"/>
              </a:rPr>
              <a:t>Since</a:t>
            </a:r>
            <a:r>
              <a:rPr sz="2200" b="1" spc="-6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200" b="1">
                <a:solidFill>
                  <a:srgbClr val="DCAC49"/>
                </a:solidFill>
                <a:latin typeface="Californian FB"/>
                <a:cs typeface="Californian FB"/>
              </a:rPr>
              <a:t>the</a:t>
            </a:r>
            <a:r>
              <a:rPr sz="2200" b="1" spc="-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200" b="1">
                <a:solidFill>
                  <a:srgbClr val="DCAC49"/>
                </a:solidFill>
                <a:latin typeface="Californian FB"/>
                <a:cs typeface="Californian FB"/>
              </a:rPr>
              <a:t>previous</a:t>
            </a:r>
            <a:r>
              <a:rPr sz="2200" b="1" spc="-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200" b="1">
                <a:solidFill>
                  <a:srgbClr val="DCAC49"/>
                </a:solidFill>
                <a:latin typeface="Californian FB"/>
                <a:cs typeface="Californian FB"/>
              </a:rPr>
              <a:t>Schematic</a:t>
            </a:r>
            <a:r>
              <a:rPr sz="2200" b="1" spc="-2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200" b="1">
                <a:solidFill>
                  <a:srgbClr val="DCAC49"/>
                </a:solidFill>
                <a:latin typeface="Californian FB"/>
                <a:cs typeface="Californian FB"/>
              </a:rPr>
              <a:t>Design</a:t>
            </a:r>
            <a:r>
              <a:rPr sz="2200" b="1" spc="-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200" b="1">
                <a:solidFill>
                  <a:srgbClr val="DCAC49"/>
                </a:solidFill>
                <a:latin typeface="Californian FB"/>
                <a:cs typeface="Californian FB"/>
              </a:rPr>
              <a:t>Submission,</a:t>
            </a:r>
            <a:r>
              <a:rPr sz="2200" b="1" spc="-3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200" b="1">
                <a:solidFill>
                  <a:srgbClr val="DCAC49"/>
                </a:solidFill>
                <a:latin typeface="Californian FB"/>
                <a:cs typeface="Californian FB"/>
              </a:rPr>
              <a:t>we</a:t>
            </a:r>
            <a:r>
              <a:rPr sz="2200" b="1" spc="-5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200" b="1" spc="-10">
                <a:solidFill>
                  <a:srgbClr val="DCAC49"/>
                </a:solidFill>
                <a:latin typeface="Californian FB"/>
                <a:cs typeface="Californian FB"/>
              </a:rPr>
              <a:t>have:</a:t>
            </a:r>
            <a:endParaRPr sz="2200">
              <a:latin typeface="Californian FB"/>
              <a:cs typeface="Californian FB"/>
            </a:endParaRPr>
          </a:p>
          <a:p>
            <a:pPr marL="326390" marR="5080" indent="-314325">
              <a:lnSpc>
                <a:spcPts val="2140"/>
              </a:lnSpc>
              <a:spcBef>
                <a:spcPts val="2180"/>
              </a:spcBef>
              <a:buClr>
                <a:srgbClr val="4FB360"/>
              </a:buClr>
              <a:buFont typeface="Arial"/>
              <a:buChar char="•"/>
              <a:tabLst>
                <a:tab pos="326390" algn="l"/>
                <a:tab pos="766445" algn="l"/>
                <a:tab pos="1196340" algn="l"/>
                <a:tab pos="2394585" algn="l"/>
                <a:tab pos="2943225" algn="l"/>
                <a:tab pos="3794760" algn="l"/>
                <a:tab pos="4334510" algn="l"/>
                <a:tab pos="5052060" algn="l"/>
                <a:tab pos="5459095" algn="l"/>
                <a:tab pos="5998845" algn="l"/>
              </a:tabLst>
            </a:pP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H.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G.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Reynolds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has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joined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the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20">
                <a:solidFill>
                  <a:srgbClr val="7E7E7E"/>
                </a:solidFill>
                <a:latin typeface="Californian FB"/>
                <a:cs typeface="Californian FB"/>
              </a:rPr>
              <a:t>team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as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the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Contractor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Construction</a:t>
            </a:r>
            <a:r>
              <a:rPr sz="1950" b="1" spc="8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Services</a:t>
            </a:r>
            <a:r>
              <a:rPr sz="1950" b="1" spc="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and</a:t>
            </a:r>
            <a:r>
              <a:rPr sz="1950" b="1" spc="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</a:t>
            </a:r>
            <a:r>
              <a:rPr sz="1950" b="1" spc="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comprehensive</a:t>
            </a:r>
            <a:r>
              <a:rPr sz="1950" b="1" spc="5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 spc="-20">
                <a:solidFill>
                  <a:srgbClr val="7E7E7E"/>
                </a:solidFill>
                <a:latin typeface="Californian FB"/>
                <a:cs typeface="Californian FB"/>
              </a:rPr>
              <a:t>GMP.</a:t>
            </a:r>
            <a:endParaRPr sz="1950">
              <a:latin typeface="Californian FB"/>
              <a:cs typeface="Californian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07219" y="2689360"/>
            <a:ext cx="126746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25450" algn="l"/>
              </a:tabLst>
            </a:pP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to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	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provide</a:t>
            </a:r>
            <a:endParaRPr sz="1950">
              <a:latin typeface="Californian FB"/>
              <a:cs typeface="Californian FB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23850" marR="6350" indent="-311785" algn="just">
              <a:lnSpc>
                <a:spcPts val="2140"/>
              </a:lnSpc>
              <a:spcBef>
                <a:spcPts val="365"/>
              </a:spcBef>
              <a:buClr>
                <a:srgbClr val="4FB360"/>
              </a:buClr>
              <a:buFont typeface="Arial"/>
              <a:buChar char="•"/>
              <a:tabLst>
                <a:tab pos="326390" algn="l"/>
              </a:tabLst>
            </a:pPr>
            <a:r>
              <a:t>Further</a:t>
            </a:r>
            <a:r>
              <a:rPr spc="180"/>
              <a:t> </a:t>
            </a:r>
            <a:r>
              <a:t>developed</a:t>
            </a:r>
            <a:r>
              <a:rPr spc="175"/>
              <a:t> </a:t>
            </a:r>
            <a:r>
              <a:t>the</a:t>
            </a:r>
            <a:r>
              <a:rPr spc="190"/>
              <a:t> </a:t>
            </a:r>
            <a:r>
              <a:t>overall</a:t>
            </a:r>
            <a:r>
              <a:rPr spc="180"/>
              <a:t> </a:t>
            </a:r>
            <a:r>
              <a:t>design</a:t>
            </a:r>
            <a:r>
              <a:rPr spc="175"/>
              <a:t> </a:t>
            </a:r>
            <a:r>
              <a:t>and</a:t>
            </a:r>
            <a:r>
              <a:rPr spc="175"/>
              <a:t> </a:t>
            </a:r>
            <a:r>
              <a:t>floorplans</a:t>
            </a:r>
            <a:r>
              <a:rPr spc="185"/>
              <a:t> </a:t>
            </a:r>
            <a:r>
              <a:t>with</a:t>
            </a:r>
            <a:r>
              <a:rPr spc="180"/>
              <a:t> </a:t>
            </a:r>
            <a:r>
              <a:t>district</a:t>
            </a:r>
            <a:r>
              <a:rPr spc="175"/>
              <a:t> </a:t>
            </a:r>
            <a:r>
              <a:t>and</a:t>
            </a:r>
            <a:r>
              <a:rPr spc="195"/>
              <a:t> </a:t>
            </a:r>
            <a:r>
              <a:rPr spc="-10"/>
              <a:t>career 	</a:t>
            </a:r>
            <a:r>
              <a:t>center</a:t>
            </a:r>
            <a:r>
              <a:rPr spc="25"/>
              <a:t> </a:t>
            </a:r>
            <a:r>
              <a:t>staff</a:t>
            </a:r>
            <a:r>
              <a:rPr spc="35"/>
              <a:t> </a:t>
            </a:r>
            <a:r>
              <a:t>to</a:t>
            </a:r>
            <a:r>
              <a:rPr spc="40"/>
              <a:t> </a:t>
            </a:r>
            <a:r>
              <a:t>confirm</a:t>
            </a:r>
            <a:r>
              <a:rPr spc="60"/>
              <a:t> </a:t>
            </a:r>
            <a:r>
              <a:t>the</a:t>
            </a:r>
            <a:r>
              <a:rPr spc="60"/>
              <a:t> </a:t>
            </a:r>
            <a:r>
              <a:t>performance</a:t>
            </a:r>
            <a:r>
              <a:rPr spc="30"/>
              <a:t> </a:t>
            </a:r>
            <a:r>
              <a:t>of</a:t>
            </a:r>
            <a:r>
              <a:rPr spc="40"/>
              <a:t> </a:t>
            </a:r>
            <a:r>
              <a:t>the</a:t>
            </a:r>
            <a:r>
              <a:rPr spc="55"/>
              <a:t> </a:t>
            </a:r>
            <a:r>
              <a:rPr spc="-10"/>
              <a:t>building.</a:t>
            </a:r>
          </a:p>
          <a:p>
            <a:pPr marL="326390" indent="-313690">
              <a:lnSpc>
                <a:spcPct val="100000"/>
              </a:lnSpc>
              <a:spcBef>
                <a:spcPts val="1889"/>
              </a:spcBef>
              <a:buClr>
                <a:srgbClr val="4FB360"/>
              </a:buClr>
              <a:buFont typeface="Arial"/>
              <a:buChar char="•"/>
              <a:tabLst>
                <a:tab pos="326390" algn="l"/>
              </a:tabLst>
            </a:pPr>
            <a:r>
              <a:t>We</a:t>
            </a:r>
            <a:r>
              <a:rPr spc="25"/>
              <a:t> </a:t>
            </a:r>
            <a:r>
              <a:t>have</a:t>
            </a:r>
            <a:r>
              <a:rPr spc="55"/>
              <a:t> </a:t>
            </a:r>
            <a:r>
              <a:t>coordinated</a:t>
            </a:r>
            <a:r>
              <a:rPr spc="20"/>
              <a:t> </a:t>
            </a:r>
            <a:r>
              <a:t>with</a:t>
            </a:r>
            <a:r>
              <a:rPr spc="60"/>
              <a:t> </a:t>
            </a:r>
            <a:r>
              <a:t>OSF</a:t>
            </a:r>
            <a:r>
              <a:rPr spc="50"/>
              <a:t> </a:t>
            </a:r>
            <a:r>
              <a:t>and</a:t>
            </a:r>
            <a:r>
              <a:rPr spc="45"/>
              <a:t> </a:t>
            </a:r>
            <a:r>
              <a:t>submitted</a:t>
            </a:r>
            <a:r>
              <a:rPr spc="45"/>
              <a:t> </a:t>
            </a:r>
            <a:r>
              <a:t>for</a:t>
            </a:r>
            <a:r>
              <a:rPr spc="50"/>
              <a:t> </a:t>
            </a:r>
            <a:r>
              <a:t>DD</a:t>
            </a:r>
            <a:r>
              <a:rPr spc="25"/>
              <a:t> </a:t>
            </a:r>
            <a:r>
              <a:t>project</a:t>
            </a:r>
            <a:r>
              <a:rPr spc="45"/>
              <a:t> </a:t>
            </a:r>
            <a:r>
              <a:rPr spc="-10"/>
              <a:t>review.</a:t>
            </a:r>
          </a:p>
          <a:p>
            <a:pPr marL="323850" marR="5080" indent="-311785" algn="just">
              <a:lnSpc>
                <a:spcPts val="2140"/>
              </a:lnSpc>
              <a:spcBef>
                <a:spcPts val="2185"/>
              </a:spcBef>
              <a:buClr>
                <a:srgbClr val="4FB360"/>
              </a:buClr>
              <a:buFont typeface="Arial"/>
              <a:buChar char="•"/>
              <a:tabLst>
                <a:tab pos="326390" algn="l"/>
              </a:tabLst>
            </a:pPr>
            <a:r>
              <a:t>An</a:t>
            </a:r>
            <a:r>
              <a:rPr spc="240"/>
              <a:t> </a:t>
            </a:r>
            <a:r>
              <a:t>SRP</a:t>
            </a:r>
            <a:r>
              <a:rPr spc="240"/>
              <a:t> </a:t>
            </a:r>
            <a:r>
              <a:t>branch</a:t>
            </a:r>
            <a:r>
              <a:rPr spc="229"/>
              <a:t> </a:t>
            </a:r>
            <a:r>
              <a:t>bank</a:t>
            </a:r>
            <a:r>
              <a:rPr spc="245"/>
              <a:t> </a:t>
            </a:r>
            <a:r>
              <a:t>has</a:t>
            </a:r>
            <a:r>
              <a:rPr spc="245"/>
              <a:t> </a:t>
            </a:r>
            <a:r>
              <a:t>been</a:t>
            </a:r>
            <a:r>
              <a:rPr spc="229"/>
              <a:t> </a:t>
            </a:r>
            <a:r>
              <a:t>added</a:t>
            </a:r>
            <a:r>
              <a:rPr spc="235"/>
              <a:t> </a:t>
            </a:r>
            <a:r>
              <a:t>off</a:t>
            </a:r>
            <a:r>
              <a:rPr spc="220"/>
              <a:t> </a:t>
            </a:r>
            <a:r>
              <a:t>the</a:t>
            </a:r>
            <a:r>
              <a:rPr spc="245"/>
              <a:t> </a:t>
            </a:r>
            <a:r>
              <a:t>secure</a:t>
            </a:r>
            <a:r>
              <a:rPr spc="240"/>
              <a:t> </a:t>
            </a:r>
            <a:r>
              <a:t>lobby.</a:t>
            </a:r>
            <a:r>
              <a:rPr spc="240"/>
              <a:t> </a:t>
            </a:r>
            <a:r>
              <a:t>This</a:t>
            </a:r>
            <a:r>
              <a:rPr spc="245"/>
              <a:t> </a:t>
            </a:r>
            <a:r>
              <a:t>branch</a:t>
            </a:r>
            <a:r>
              <a:rPr spc="229"/>
              <a:t> </a:t>
            </a:r>
            <a:r>
              <a:rPr spc="-20"/>
              <a:t>will 	</a:t>
            </a:r>
            <a:r>
              <a:rPr u="heavy">
                <a:uFill>
                  <a:solidFill>
                    <a:srgbClr val="7F7F7F"/>
                  </a:solidFill>
                </a:uFill>
              </a:rPr>
              <a:t>not</a:t>
            </a:r>
            <a:r>
              <a:rPr u="heavy" spc="315">
                <a:uFill>
                  <a:solidFill>
                    <a:srgbClr val="7F7F7F"/>
                  </a:solidFill>
                </a:uFill>
              </a:rPr>
              <a:t> </a:t>
            </a:r>
            <a:r>
              <a:rPr u="heavy">
                <a:uFill>
                  <a:solidFill>
                    <a:srgbClr val="7F7F7F"/>
                  </a:solidFill>
                </a:uFill>
              </a:rPr>
              <a:t>have</a:t>
            </a:r>
            <a:r>
              <a:rPr spc="300"/>
              <a:t> </a:t>
            </a:r>
            <a:r>
              <a:t>a</a:t>
            </a:r>
            <a:r>
              <a:rPr spc="315"/>
              <a:t> </a:t>
            </a:r>
            <a:r>
              <a:t>va</a:t>
            </a:r>
            <a:r>
              <a:rPr lang="en-US"/>
              <a:t>u</a:t>
            </a:r>
            <a:r>
              <a:t>lt</a:t>
            </a:r>
            <a:r>
              <a:rPr spc="315"/>
              <a:t> </a:t>
            </a:r>
            <a:r>
              <a:t>but</a:t>
            </a:r>
            <a:r>
              <a:rPr spc="320"/>
              <a:t> </a:t>
            </a:r>
            <a:r>
              <a:t>will</a:t>
            </a:r>
            <a:r>
              <a:rPr spc="315"/>
              <a:t> </a:t>
            </a:r>
            <a:r>
              <a:t>provide</a:t>
            </a:r>
            <a:r>
              <a:rPr spc="300"/>
              <a:t> </a:t>
            </a:r>
            <a:r>
              <a:t>ATM</a:t>
            </a:r>
            <a:r>
              <a:rPr spc="300"/>
              <a:t> </a:t>
            </a:r>
            <a:r>
              <a:t>“pods”</a:t>
            </a:r>
            <a:r>
              <a:rPr spc="300"/>
              <a:t> </a:t>
            </a:r>
            <a:r>
              <a:t>inside.</a:t>
            </a:r>
            <a:r>
              <a:rPr spc="285"/>
              <a:t> </a:t>
            </a:r>
            <a:r>
              <a:t>Students</a:t>
            </a:r>
            <a:r>
              <a:rPr spc="310"/>
              <a:t> </a:t>
            </a:r>
            <a:r>
              <a:t>are</a:t>
            </a:r>
            <a:r>
              <a:rPr spc="300"/>
              <a:t> </a:t>
            </a:r>
            <a:r>
              <a:t>able</a:t>
            </a:r>
            <a:r>
              <a:rPr spc="310"/>
              <a:t> </a:t>
            </a:r>
            <a:r>
              <a:rPr spc="-25"/>
              <a:t>to 	</a:t>
            </a:r>
            <a:r>
              <a:t>gain</a:t>
            </a:r>
            <a:r>
              <a:rPr spc="450"/>
              <a:t>  </a:t>
            </a:r>
            <a:r>
              <a:t>workplace</a:t>
            </a:r>
            <a:r>
              <a:rPr spc="445"/>
              <a:t>  </a:t>
            </a:r>
            <a:r>
              <a:t>experience</a:t>
            </a:r>
            <a:r>
              <a:rPr spc="450"/>
              <a:t>  </a:t>
            </a:r>
            <a:r>
              <a:t>without</a:t>
            </a:r>
            <a:r>
              <a:rPr spc="455"/>
              <a:t>  </a:t>
            </a:r>
            <a:r>
              <a:t>handling</a:t>
            </a:r>
            <a:r>
              <a:rPr spc="450"/>
              <a:t>  </a:t>
            </a:r>
            <a:r>
              <a:t>cash</a:t>
            </a:r>
            <a:r>
              <a:rPr spc="450"/>
              <a:t>  </a:t>
            </a:r>
            <a:r>
              <a:t>directly</a:t>
            </a:r>
            <a:r>
              <a:rPr spc="450"/>
              <a:t>  </a:t>
            </a:r>
            <a:r>
              <a:rPr spc="-10"/>
              <a:t>through 	</a:t>
            </a:r>
            <a:r>
              <a:t>transactions</a:t>
            </a:r>
            <a:r>
              <a:rPr spc="40"/>
              <a:t> </a:t>
            </a:r>
            <a:r>
              <a:t>with</a:t>
            </a:r>
            <a:r>
              <a:rPr spc="85"/>
              <a:t> </a:t>
            </a:r>
            <a:r>
              <a:rPr spc="-10"/>
              <a:t>customers.</a:t>
            </a:r>
          </a:p>
          <a:p>
            <a:pPr marL="323850" marR="5715" indent="-311785" algn="just">
              <a:lnSpc>
                <a:spcPts val="2140"/>
              </a:lnSpc>
              <a:spcBef>
                <a:spcPts val="2130"/>
              </a:spcBef>
              <a:buClr>
                <a:srgbClr val="4FB360"/>
              </a:buClr>
              <a:buFont typeface="Arial"/>
              <a:buChar char="•"/>
              <a:tabLst>
                <a:tab pos="326390" algn="l"/>
              </a:tabLst>
            </a:pPr>
            <a:r>
              <a:t>The</a:t>
            </a:r>
            <a:r>
              <a:rPr spc="125"/>
              <a:t> </a:t>
            </a:r>
            <a:r>
              <a:t>result</a:t>
            </a:r>
            <a:r>
              <a:rPr spc="125"/>
              <a:t> </a:t>
            </a:r>
            <a:r>
              <a:t>of</a:t>
            </a:r>
            <a:r>
              <a:rPr spc="110"/>
              <a:t> </a:t>
            </a:r>
            <a:r>
              <a:t>these</a:t>
            </a:r>
            <a:r>
              <a:rPr spc="110"/>
              <a:t> </a:t>
            </a:r>
            <a:r>
              <a:t>efforts</a:t>
            </a:r>
            <a:r>
              <a:rPr spc="114"/>
              <a:t> </a:t>
            </a:r>
            <a:r>
              <a:t>is</a:t>
            </a:r>
            <a:r>
              <a:rPr spc="105"/>
              <a:t> </a:t>
            </a:r>
            <a:r>
              <a:t>a</a:t>
            </a:r>
            <a:r>
              <a:rPr spc="110"/>
              <a:t> </a:t>
            </a:r>
            <a:r>
              <a:t>100,000</a:t>
            </a:r>
            <a:r>
              <a:rPr spc="120"/>
              <a:t> </a:t>
            </a:r>
            <a:r>
              <a:t>SF</a:t>
            </a:r>
            <a:r>
              <a:rPr spc="110"/>
              <a:t> </a:t>
            </a:r>
            <a:r>
              <a:t>state-of-the-art</a:t>
            </a:r>
            <a:r>
              <a:rPr spc="125"/>
              <a:t> </a:t>
            </a:r>
            <a:r>
              <a:t>Career</a:t>
            </a:r>
            <a:r>
              <a:rPr spc="125"/>
              <a:t> </a:t>
            </a:r>
            <a:r>
              <a:t>Center</a:t>
            </a:r>
            <a:r>
              <a:rPr spc="120"/>
              <a:t> </a:t>
            </a:r>
            <a:r>
              <a:rPr spc="-20"/>
              <a:t>that 	</a:t>
            </a:r>
            <a:r>
              <a:t>will</a:t>
            </a:r>
            <a:r>
              <a:rPr spc="45"/>
              <a:t> </a:t>
            </a:r>
            <a:r>
              <a:t>house</a:t>
            </a:r>
            <a:r>
              <a:rPr spc="45"/>
              <a:t> </a:t>
            </a:r>
            <a:r>
              <a:t>20</a:t>
            </a:r>
            <a:r>
              <a:rPr spc="35"/>
              <a:t> </a:t>
            </a:r>
            <a:r>
              <a:t>unique</a:t>
            </a:r>
            <a:r>
              <a:rPr spc="40"/>
              <a:t> </a:t>
            </a:r>
            <a:r>
              <a:t>programs</a:t>
            </a:r>
            <a:r>
              <a:rPr spc="50"/>
              <a:t> </a:t>
            </a:r>
            <a:r>
              <a:t>and</a:t>
            </a:r>
            <a:r>
              <a:rPr spc="15"/>
              <a:t> </a:t>
            </a:r>
            <a:r>
              <a:t>is</a:t>
            </a:r>
            <a:r>
              <a:rPr spc="50"/>
              <a:t> </a:t>
            </a:r>
            <a:r>
              <a:t>set</a:t>
            </a:r>
            <a:r>
              <a:rPr spc="15"/>
              <a:t> </a:t>
            </a:r>
            <a:r>
              <a:t>to</a:t>
            </a:r>
            <a:r>
              <a:rPr spc="40"/>
              <a:t> </a:t>
            </a:r>
            <a:r>
              <a:t>open</a:t>
            </a:r>
            <a:r>
              <a:rPr spc="30"/>
              <a:t> </a:t>
            </a:r>
            <a:r>
              <a:t>in</a:t>
            </a:r>
            <a:r>
              <a:rPr spc="35"/>
              <a:t> </a:t>
            </a:r>
            <a:r>
              <a:t>the</a:t>
            </a:r>
            <a:r>
              <a:rPr spc="45"/>
              <a:t> </a:t>
            </a:r>
            <a:r>
              <a:t>beginning</a:t>
            </a:r>
            <a:r>
              <a:rPr spc="45"/>
              <a:t> </a:t>
            </a:r>
            <a:r>
              <a:t>of</a:t>
            </a:r>
            <a:r>
              <a:rPr spc="25"/>
              <a:t> </a:t>
            </a:r>
            <a:r>
              <a:rPr spc="-10"/>
              <a:t>2026.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139" y="830081"/>
            <a:ext cx="7150734" cy="9309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872740" algn="l"/>
              </a:tabLst>
            </a:pP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V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I</a:t>
            </a: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S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IO</a:t>
            </a:r>
            <a:r>
              <a:rPr sz="5900" b="0" spc="-10">
                <a:solidFill>
                  <a:srgbClr val="595959"/>
                </a:solidFill>
                <a:latin typeface="Calibri Light"/>
                <a:cs typeface="Calibri Light"/>
              </a:rPr>
              <a:t>N</a:t>
            </a: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	</a:t>
            </a:r>
            <a:r>
              <a:rPr sz="5900" b="0" spc="625">
                <a:solidFill>
                  <a:srgbClr val="595959"/>
                </a:solidFill>
                <a:latin typeface="Calibri Light"/>
                <a:cs typeface="Calibri Light"/>
              </a:rPr>
              <a:t>S</a:t>
            </a:r>
            <a:r>
              <a:rPr sz="5900" b="0" spc="175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r>
              <a:rPr sz="5900" b="0" spc="180">
                <a:solidFill>
                  <a:srgbClr val="595959"/>
                </a:solidFill>
                <a:latin typeface="Calibri Light"/>
                <a:cs typeface="Calibri Light"/>
              </a:rPr>
              <a:t>A</a:t>
            </a: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M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EN</a:t>
            </a:r>
            <a:r>
              <a:rPr sz="5900" b="0" spc="-10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endParaRPr sz="59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983" y="2213288"/>
            <a:ext cx="9146540" cy="344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The</a:t>
            </a:r>
            <a:r>
              <a:rPr sz="1950" b="1" spc="6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Aiken</a:t>
            </a:r>
            <a:r>
              <a:rPr sz="1950" b="1" spc="6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County</a:t>
            </a:r>
            <a:r>
              <a:rPr sz="1950" b="1" spc="6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Career</a:t>
            </a:r>
            <a:r>
              <a:rPr sz="1950" b="1" spc="5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and</a:t>
            </a:r>
            <a:r>
              <a:rPr sz="1950" b="1" spc="5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Technology</a:t>
            </a:r>
            <a:r>
              <a:rPr sz="1950" b="1" spc="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Center</a:t>
            </a:r>
            <a:r>
              <a:rPr sz="1950" b="1" spc="5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will</a:t>
            </a:r>
            <a:r>
              <a:rPr sz="1950" b="1" spc="5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be</a:t>
            </a:r>
            <a:r>
              <a:rPr sz="1950" b="1" spc="6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2100" b="1" i="1" spc="-45">
                <a:solidFill>
                  <a:srgbClr val="DCAC49"/>
                </a:solidFill>
                <a:latin typeface="Californian FB"/>
                <a:cs typeface="Californian FB"/>
              </a:rPr>
              <a:t>built</a:t>
            </a:r>
            <a:r>
              <a:rPr sz="2100" b="1" i="1" spc="3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to</a:t>
            </a:r>
            <a:r>
              <a:rPr sz="2100" b="1" i="1" spc="2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70">
                <a:solidFill>
                  <a:srgbClr val="DCAC49"/>
                </a:solidFill>
                <a:latin typeface="Californian FB"/>
                <a:cs typeface="Californian FB"/>
              </a:rPr>
              <a:t>empower,</a:t>
            </a:r>
            <a:r>
              <a:rPr sz="2100" b="1" i="1" spc="3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support,</a:t>
            </a:r>
            <a:endParaRPr sz="2100">
              <a:latin typeface="Californian FB"/>
              <a:cs typeface="Californian 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989" y="2484560"/>
            <a:ext cx="6446520" cy="344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and</a:t>
            </a:r>
            <a:r>
              <a:rPr sz="2100" b="1" i="1" spc="-2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40">
                <a:solidFill>
                  <a:srgbClr val="DCAC49"/>
                </a:solidFill>
                <a:latin typeface="Californian FB"/>
                <a:cs typeface="Californian FB"/>
              </a:rPr>
              <a:t>develop</a:t>
            </a:r>
            <a:r>
              <a:rPr sz="2100" b="1" i="1" spc="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the</a:t>
            </a:r>
            <a:r>
              <a:rPr sz="2100" b="1" i="1" spc="-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45">
                <a:solidFill>
                  <a:srgbClr val="DCAC49"/>
                </a:solidFill>
                <a:latin typeface="Californian FB"/>
                <a:cs typeface="Californian FB"/>
              </a:rPr>
              <a:t>students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of</a:t>
            </a:r>
            <a:r>
              <a:rPr sz="2100" b="1" i="1" spc="-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30">
                <a:solidFill>
                  <a:srgbClr val="DCAC49"/>
                </a:solidFill>
                <a:latin typeface="Californian FB"/>
                <a:cs typeface="Californian FB"/>
              </a:rPr>
              <a:t>Aiken</a:t>
            </a:r>
            <a:r>
              <a:rPr sz="2100" b="1" i="1" spc="-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45">
                <a:solidFill>
                  <a:srgbClr val="DCAC49"/>
                </a:solidFill>
                <a:latin typeface="Californian FB"/>
                <a:cs typeface="Californian FB"/>
              </a:rPr>
              <a:t>County</a:t>
            </a:r>
            <a:r>
              <a:rPr sz="2100" b="1" i="1" spc="-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30">
                <a:solidFill>
                  <a:srgbClr val="DCAC49"/>
                </a:solidFill>
                <a:latin typeface="Californian FB"/>
                <a:cs typeface="Californian FB"/>
              </a:rPr>
              <a:t>Public</a:t>
            </a:r>
            <a:r>
              <a:rPr sz="2100" b="1" i="1" spc="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Schools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.</a:t>
            </a:r>
            <a:endParaRPr sz="1950">
              <a:latin typeface="Californian FB"/>
              <a:cs typeface="Californian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9112" y="2498860"/>
            <a:ext cx="256413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The</a:t>
            </a:r>
            <a:r>
              <a:rPr sz="1950" b="1" spc="25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Career</a:t>
            </a:r>
            <a:r>
              <a:rPr sz="1950" b="1" spc="229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Center</a:t>
            </a:r>
            <a:r>
              <a:rPr sz="1950" b="1" spc="24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 spc="-20">
                <a:solidFill>
                  <a:srgbClr val="7E7E7E"/>
                </a:solidFill>
                <a:latin typeface="Californian FB"/>
                <a:cs typeface="Californian FB"/>
              </a:rPr>
              <a:t>will</a:t>
            </a:r>
            <a:endParaRPr sz="1950">
              <a:latin typeface="Californian FB"/>
              <a:cs typeface="Californian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6980" y="2755831"/>
            <a:ext cx="9146540" cy="3844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ts val="2330"/>
              </a:lnSpc>
              <a:spcBef>
                <a:spcPts val="90"/>
              </a:spcBef>
            </a:pP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bridge</a:t>
            </a:r>
            <a:r>
              <a:rPr sz="2100" b="1" i="1" spc="35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the</a:t>
            </a:r>
            <a:r>
              <a:rPr sz="2100" b="1" i="1" spc="35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gap</a:t>
            </a:r>
            <a:r>
              <a:rPr sz="2100" b="1" i="1" spc="35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30">
                <a:solidFill>
                  <a:srgbClr val="DCAC49"/>
                </a:solidFill>
                <a:latin typeface="Californian FB"/>
                <a:cs typeface="Californian FB"/>
              </a:rPr>
              <a:t>between</a:t>
            </a:r>
            <a:r>
              <a:rPr sz="2100" b="1" i="1" spc="3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35">
                <a:solidFill>
                  <a:srgbClr val="DCAC49"/>
                </a:solidFill>
                <a:latin typeface="Californian FB"/>
                <a:cs typeface="Californian FB"/>
              </a:rPr>
              <a:t>education</a:t>
            </a:r>
            <a:r>
              <a:rPr sz="2100" b="1" i="1" spc="3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and</a:t>
            </a:r>
            <a:r>
              <a:rPr sz="2100" b="1" i="1" spc="3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careers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,</a:t>
            </a:r>
            <a:r>
              <a:rPr sz="1950" b="1" spc="37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preparing</a:t>
            </a:r>
            <a:r>
              <a:rPr sz="1950" b="1" spc="38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students</a:t>
            </a:r>
            <a:r>
              <a:rPr sz="1950" b="1" spc="39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to</a:t>
            </a:r>
            <a:r>
              <a:rPr sz="1950" b="1" spc="3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enter</a:t>
            </a:r>
            <a:r>
              <a:rPr sz="1950" b="1" spc="3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the</a:t>
            </a:r>
            <a:endParaRPr sz="1950">
              <a:latin typeface="Californian FB"/>
              <a:cs typeface="Californian FB"/>
            </a:endParaRPr>
          </a:p>
          <a:p>
            <a:pPr marL="12700" algn="just">
              <a:lnSpc>
                <a:spcPts val="2330"/>
              </a:lnSpc>
            </a:pPr>
            <a:r>
              <a:rPr sz="2100" b="1" i="1" spc="-70">
                <a:solidFill>
                  <a:srgbClr val="DCAC49"/>
                </a:solidFill>
                <a:latin typeface="Californian FB"/>
                <a:cs typeface="Californian FB"/>
              </a:rPr>
              <a:t>workforce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50">
                <a:solidFill>
                  <a:srgbClr val="DCAC49"/>
                </a:solidFill>
                <a:latin typeface="Californian FB"/>
                <a:cs typeface="Californian FB"/>
              </a:rPr>
              <a:t>or</a:t>
            </a:r>
            <a:r>
              <a:rPr sz="2100" b="1" i="1" spc="-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60">
                <a:solidFill>
                  <a:srgbClr val="DCAC49"/>
                </a:solidFill>
                <a:latin typeface="Californian FB"/>
                <a:cs typeface="Californian FB"/>
              </a:rPr>
              <a:t>college</a:t>
            </a:r>
            <a:r>
              <a:rPr sz="2100" b="1" i="1" spc="-2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with</a:t>
            </a:r>
            <a:r>
              <a:rPr sz="1950" b="1" spc="4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</a:t>
            </a:r>
            <a:r>
              <a:rPr sz="1950" b="1" spc="2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strong</a:t>
            </a:r>
            <a:r>
              <a:rPr sz="1950" b="1" spc="3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foundation</a:t>
            </a:r>
            <a:r>
              <a:rPr sz="1950" b="1" spc="2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and</a:t>
            </a:r>
            <a:r>
              <a:rPr sz="1950" b="1" spc="1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ready</a:t>
            </a:r>
            <a:r>
              <a:rPr sz="1950" b="1" spc="1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to</a:t>
            </a:r>
            <a:r>
              <a:rPr sz="1950" b="1" spc="2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be</a:t>
            </a:r>
            <a:r>
              <a:rPr sz="1950" b="1" spc="3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successful.</a:t>
            </a:r>
            <a:endParaRPr sz="1950">
              <a:latin typeface="Californian FB"/>
              <a:cs typeface="Californian FB"/>
            </a:endParaRPr>
          </a:p>
          <a:p>
            <a:pPr marL="12700" marR="6985" algn="just">
              <a:lnSpc>
                <a:spcPts val="2140"/>
              </a:lnSpc>
              <a:spcBef>
                <a:spcPts val="2155"/>
              </a:spcBef>
            </a:pP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The</a:t>
            </a:r>
            <a:r>
              <a:rPr sz="1950" b="1" spc="38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new</a:t>
            </a:r>
            <a:r>
              <a:rPr sz="1950" b="1" spc="38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Career</a:t>
            </a:r>
            <a:r>
              <a:rPr sz="1950" b="1" spc="38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Center</a:t>
            </a:r>
            <a:r>
              <a:rPr sz="1950" b="1" spc="37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will</a:t>
            </a:r>
            <a:r>
              <a:rPr sz="1950" b="1" spc="39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be</a:t>
            </a:r>
            <a:r>
              <a:rPr sz="1950" b="1" spc="38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built</a:t>
            </a:r>
            <a:r>
              <a:rPr sz="2100" b="1" i="1" spc="36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to</a:t>
            </a:r>
            <a:r>
              <a:rPr sz="2100" b="1" i="1" spc="35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look</a:t>
            </a:r>
            <a:r>
              <a:rPr sz="2100" b="1" i="1" spc="36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and</a:t>
            </a:r>
            <a:r>
              <a:rPr sz="2100" b="1" i="1" spc="36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perform</a:t>
            </a:r>
            <a:r>
              <a:rPr sz="2100" b="1" i="1" spc="35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like</a:t>
            </a:r>
            <a:r>
              <a:rPr sz="2100" b="1" i="1" spc="35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the</a:t>
            </a:r>
            <a:r>
              <a:rPr sz="2100" b="1" i="1" spc="35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30">
                <a:solidFill>
                  <a:srgbClr val="DCAC49"/>
                </a:solidFill>
                <a:latin typeface="Californian FB"/>
                <a:cs typeface="Californian FB"/>
              </a:rPr>
              <a:t>professional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workplace,</a:t>
            </a:r>
            <a:r>
              <a:rPr sz="2100" b="1" i="1" spc="24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projecting</a:t>
            </a:r>
            <a:r>
              <a:rPr sz="2100" b="1" i="1" spc="25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it’s</a:t>
            </a:r>
            <a:r>
              <a:rPr sz="2100" b="1" i="1" spc="2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mission</a:t>
            </a:r>
            <a:r>
              <a:rPr sz="2100" b="1" i="1" spc="24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not</a:t>
            </a:r>
            <a:r>
              <a:rPr sz="2100" b="1" i="1" spc="2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just</a:t>
            </a:r>
            <a:r>
              <a:rPr sz="2100" b="1" i="1" spc="25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through</a:t>
            </a:r>
            <a:r>
              <a:rPr sz="2100" b="1" i="1" spc="254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its</a:t>
            </a:r>
            <a:r>
              <a:rPr sz="2100" b="1" i="1" spc="2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students</a:t>
            </a:r>
            <a:r>
              <a:rPr sz="2100" b="1" i="1" spc="24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and</a:t>
            </a:r>
            <a:r>
              <a:rPr sz="2100" b="1" i="1" spc="2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staff,</a:t>
            </a:r>
            <a:r>
              <a:rPr sz="2100" b="1" i="1" spc="24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25">
                <a:solidFill>
                  <a:srgbClr val="DCAC49"/>
                </a:solidFill>
                <a:latin typeface="Californian FB"/>
                <a:cs typeface="Californian FB"/>
              </a:rPr>
              <a:t>but </a:t>
            </a:r>
            <a:r>
              <a:rPr sz="2100" b="1" i="1" spc="-65">
                <a:solidFill>
                  <a:srgbClr val="DCAC49"/>
                </a:solidFill>
                <a:latin typeface="Californian FB"/>
                <a:cs typeface="Californian FB"/>
              </a:rPr>
              <a:t>through</a:t>
            </a:r>
            <a:r>
              <a:rPr sz="2100" b="1" i="1" spc="-50">
                <a:solidFill>
                  <a:srgbClr val="DCAC49"/>
                </a:solidFill>
                <a:latin typeface="Californian FB"/>
                <a:cs typeface="Californian FB"/>
              </a:rPr>
              <a:t> the</a:t>
            </a:r>
            <a:r>
              <a:rPr sz="2100" b="1" i="1" spc="-6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architecture</a:t>
            </a:r>
            <a:r>
              <a:rPr sz="2100" b="1" i="1" spc="-10">
                <a:solidFill>
                  <a:srgbClr val="7E7E7E"/>
                </a:solidFill>
                <a:latin typeface="Californian FB"/>
                <a:cs typeface="Californian FB"/>
              </a:rPr>
              <a:t>.</a:t>
            </a:r>
            <a:endParaRPr sz="2100">
              <a:latin typeface="Californian FB"/>
              <a:cs typeface="Californian FB"/>
            </a:endParaRPr>
          </a:p>
          <a:p>
            <a:pPr marL="12700" marR="6350" algn="just">
              <a:lnSpc>
                <a:spcPct val="85500"/>
              </a:lnSpc>
              <a:spcBef>
                <a:spcPts val="2225"/>
              </a:spcBef>
            </a:pP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The</a:t>
            </a:r>
            <a:r>
              <a:rPr sz="1950" b="1" spc="100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clear</a:t>
            </a:r>
            <a:r>
              <a:rPr sz="1950" b="1" spc="95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and</a:t>
            </a:r>
            <a:r>
              <a:rPr sz="1950" b="1" spc="100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deliberate</a:t>
            </a:r>
            <a:r>
              <a:rPr sz="1950" b="1" spc="100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composition</a:t>
            </a:r>
            <a:r>
              <a:rPr sz="1950" b="1" spc="100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of</a:t>
            </a:r>
            <a:r>
              <a:rPr sz="1950" b="1" spc="100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space</a:t>
            </a:r>
            <a:r>
              <a:rPr sz="1950" b="1" spc="105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will</a:t>
            </a:r>
            <a:r>
              <a:rPr sz="1950" b="1" spc="100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encourage</a:t>
            </a:r>
            <a:r>
              <a:rPr sz="1950" b="1" spc="105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cross</a:t>
            </a:r>
            <a:r>
              <a:rPr sz="1950" b="1" spc="105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curriculum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development,</a:t>
            </a:r>
            <a:r>
              <a:rPr sz="1950" b="1" spc="165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collaboration,</a:t>
            </a:r>
            <a:r>
              <a:rPr sz="1950" b="1" spc="175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and</a:t>
            </a:r>
            <a:r>
              <a:rPr sz="1950" b="1" spc="170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community</a:t>
            </a:r>
            <a:r>
              <a:rPr sz="1950" b="1" spc="175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as</a:t>
            </a:r>
            <a:r>
              <a:rPr sz="1950" b="1" spc="170">
                <a:solidFill>
                  <a:srgbClr val="7E7E7E"/>
                </a:solidFill>
                <a:latin typeface="Californian FB"/>
                <a:cs typeface="Californian FB"/>
              </a:rPr>
              <a:t> 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clusters</a:t>
            </a:r>
            <a:r>
              <a:rPr sz="2100" b="1" i="1" spc="145">
                <a:solidFill>
                  <a:srgbClr val="DCAC49"/>
                </a:solidFill>
                <a:latin typeface="Californian FB"/>
                <a:cs typeface="Californian FB"/>
              </a:rPr>
              <a:t> 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of</a:t>
            </a:r>
            <a:r>
              <a:rPr sz="2100" b="1" i="1" spc="135">
                <a:solidFill>
                  <a:srgbClr val="DCAC49"/>
                </a:solidFill>
                <a:latin typeface="Californian FB"/>
                <a:cs typeface="Californian FB"/>
              </a:rPr>
              <a:t> 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like</a:t>
            </a:r>
            <a:r>
              <a:rPr sz="2100" b="1" i="1" spc="140">
                <a:solidFill>
                  <a:srgbClr val="DCAC49"/>
                </a:solidFill>
                <a:latin typeface="Californian FB"/>
                <a:cs typeface="Californian FB"/>
              </a:rPr>
              <a:t> 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programs</a:t>
            </a:r>
            <a:r>
              <a:rPr sz="2100" b="1" i="1" spc="135">
                <a:solidFill>
                  <a:srgbClr val="DCAC49"/>
                </a:solidFill>
                <a:latin typeface="Californian FB"/>
                <a:cs typeface="Californian FB"/>
              </a:rPr>
              <a:t>  </a:t>
            </a:r>
            <a:r>
              <a:rPr sz="2100" b="1" i="1" spc="-25">
                <a:solidFill>
                  <a:srgbClr val="DCAC49"/>
                </a:solidFill>
                <a:latin typeface="Californian FB"/>
                <a:cs typeface="Californian FB"/>
              </a:rPr>
              <a:t>are </a:t>
            </a:r>
            <a:r>
              <a:rPr sz="2100" b="1" i="1" spc="-70">
                <a:solidFill>
                  <a:srgbClr val="DCAC49"/>
                </a:solidFill>
                <a:latin typeface="Californian FB"/>
                <a:cs typeface="Californian FB"/>
              </a:rPr>
              <a:t>positioned</a:t>
            </a:r>
            <a:r>
              <a:rPr sz="2100" b="1" i="1" spc="-3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75">
                <a:solidFill>
                  <a:srgbClr val="DCAC49"/>
                </a:solidFill>
                <a:latin typeface="Californian FB"/>
                <a:cs typeface="Californian FB"/>
              </a:rPr>
              <a:t>around</a:t>
            </a:r>
            <a:r>
              <a:rPr sz="2100" b="1" i="1" spc="-2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a</a:t>
            </a:r>
            <a:r>
              <a:rPr sz="2100" b="1" i="1" spc="-3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80">
                <a:solidFill>
                  <a:srgbClr val="DCAC49"/>
                </a:solidFill>
                <a:latin typeface="Californian FB"/>
                <a:cs typeface="Californian FB"/>
              </a:rPr>
              <a:t>network</a:t>
            </a:r>
            <a:r>
              <a:rPr sz="2100" b="1" i="1" spc="-2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45">
                <a:solidFill>
                  <a:srgbClr val="DCAC49"/>
                </a:solidFill>
                <a:latin typeface="Californian FB"/>
                <a:cs typeface="Californian FB"/>
              </a:rPr>
              <a:t>of</a:t>
            </a:r>
            <a:r>
              <a:rPr sz="2100" b="1" i="1" spc="-2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70">
                <a:solidFill>
                  <a:srgbClr val="DCAC49"/>
                </a:solidFill>
                <a:latin typeface="Californian FB"/>
                <a:cs typeface="Californian FB"/>
              </a:rPr>
              <a:t>open</a:t>
            </a:r>
            <a:r>
              <a:rPr sz="2100" b="1" i="1" spc="-3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60">
                <a:solidFill>
                  <a:srgbClr val="DCAC49"/>
                </a:solidFill>
                <a:latin typeface="Californian FB"/>
                <a:cs typeface="Californian FB"/>
              </a:rPr>
              <a:t>collaborative</a:t>
            </a:r>
            <a:r>
              <a:rPr sz="2100" b="1" i="1" spc="-1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areas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.</a:t>
            </a:r>
            <a:endParaRPr sz="1950">
              <a:latin typeface="Californian FB"/>
              <a:cs typeface="Californian FB"/>
            </a:endParaRPr>
          </a:p>
          <a:p>
            <a:pPr marL="12700" marR="5080" algn="just">
              <a:lnSpc>
                <a:spcPct val="85000"/>
              </a:lnSpc>
              <a:spcBef>
                <a:spcPts val="1890"/>
              </a:spcBef>
            </a:pP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As</a:t>
            </a:r>
            <a:r>
              <a:rPr sz="1950" b="1" spc="1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one</a:t>
            </a:r>
            <a:r>
              <a:rPr sz="1950" b="1" spc="1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moves</a:t>
            </a:r>
            <a:r>
              <a:rPr sz="1950" b="1" spc="15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through</a:t>
            </a:r>
            <a:r>
              <a:rPr sz="1950" b="1" spc="1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and</a:t>
            </a:r>
            <a:r>
              <a:rPr sz="1950" b="1" spc="15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around</a:t>
            </a:r>
            <a:r>
              <a:rPr sz="1950" b="1" spc="1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the</a:t>
            </a:r>
            <a:r>
              <a:rPr sz="1950" b="1" spc="1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building,</a:t>
            </a:r>
            <a:r>
              <a:rPr sz="1950" b="1" spc="1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it</a:t>
            </a:r>
            <a:r>
              <a:rPr sz="1950" b="1" spc="1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will</a:t>
            </a:r>
            <a:r>
              <a:rPr sz="1950" b="1" spc="16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2100" b="1" i="1" spc="-45">
                <a:solidFill>
                  <a:srgbClr val="DCAC49"/>
                </a:solidFill>
                <a:latin typeface="Californian FB"/>
                <a:cs typeface="Californian FB"/>
              </a:rPr>
              <a:t>showcase</a:t>
            </a:r>
            <a:r>
              <a:rPr sz="2100" b="1" i="1" spc="13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the</a:t>
            </a:r>
            <a:r>
              <a:rPr sz="2100" b="1" i="1" spc="12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45">
                <a:solidFill>
                  <a:srgbClr val="DCAC49"/>
                </a:solidFill>
                <a:latin typeface="Californian FB"/>
                <a:cs typeface="Californian FB"/>
              </a:rPr>
              <a:t>programs</a:t>
            </a:r>
            <a:r>
              <a:rPr sz="2100" b="1" i="1" spc="14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25">
                <a:solidFill>
                  <a:srgbClr val="DCAC49"/>
                </a:solidFill>
                <a:latin typeface="Californian FB"/>
                <a:cs typeface="Californian FB"/>
              </a:rPr>
              <a:t>and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the</a:t>
            </a:r>
            <a:r>
              <a:rPr sz="2100" b="1" i="1" spc="235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work</a:t>
            </a:r>
            <a:r>
              <a:rPr sz="2100" b="1" i="1" spc="24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that</a:t>
            </a:r>
            <a:r>
              <a:rPr sz="2100" b="1" i="1" spc="24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occur</a:t>
            </a:r>
            <a:r>
              <a:rPr sz="2100" b="1" i="1" spc="24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within</a:t>
            </a:r>
            <a:r>
              <a:rPr sz="2100" b="1" i="1" spc="24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>
                <a:solidFill>
                  <a:srgbClr val="DCAC49"/>
                </a:solidFill>
                <a:latin typeface="Californian FB"/>
                <a:cs typeface="Californian FB"/>
              </a:rPr>
              <a:t>it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,</a:t>
            </a:r>
            <a:r>
              <a:rPr sz="1950" b="1" spc="2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while</a:t>
            </a:r>
            <a:r>
              <a:rPr sz="1950" b="1" spc="2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students</a:t>
            </a:r>
            <a:r>
              <a:rPr sz="1950" b="1" spc="2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are</a:t>
            </a:r>
            <a:r>
              <a:rPr sz="1950" b="1" spc="2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trained</a:t>
            </a:r>
            <a:r>
              <a:rPr sz="1950" b="1" spc="27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by</a:t>
            </a:r>
            <a:r>
              <a:rPr sz="1950" b="1" spc="265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industry</a:t>
            </a:r>
            <a:r>
              <a:rPr sz="1950" b="1" spc="2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>
                <a:solidFill>
                  <a:srgbClr val="7E7E7E"/>
                </a:solidFill>
                <a:latin typeface="Californian FB"/>
                <a:cs typeface="Californian FB"/>
              </a:rPr>
              <a:t>experts</a:t>
            </a:r>
            <a:r>
              <a:rPr sz="1950" b="1" spc="270">
                <a:solidFill>
                  <a:srgbClr val="7E7E7E"/>
                </a:solidFill>
                <a:latin typeface="Californian FB"/>
                <a:cs typeface="Californian FB"/>
              </a:rPr>
              <a:t> </a:t>
            </a:r>
            <a:r>
              <a:rPr sz="1950" b="1" spc="-25">
                <a:solidFill>
                  <a:srgbClr val="7E7E7E"/>
                </a:solidFill>
                <a:latin typeface="Californian FB"/>
                <a:cs typeface="Californian FB"/>
              </a:rPr>
              <a:t>in </a:t>
            </a:r>
            <a:r>
              <a:rPr sz="2100" b="1" i="1" spc="-60">
                <a:solidFill>
                  <a:srgbClr val="DCAC49"/>
                </a:solidFill>
                <a:latin typeface="Californian FB"/>
                <a:cs typeface="Californian FB"/>
              </a:rPr>
              <a:t>authentic</a:t>
            </a:r>
            <a:r>
              <a:rPr sz="2100" b="1" i="1" spc="2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75">
                <a:solidFill>
                  <a:srgbClr val="DCAC49"/>
                </a:solidFill>
                <a:latin typeface="Californian FB"/>
                <a:cs typeface="Californian FB"/>
              </a:rPr>
              <a:t>workplace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 </a:t>
            </a:r>
            <a:r>
              <a:rPr sz="2100" b="1" i="1" spc="-65">
                <a:solidFill>
                  <a:srgbClr val="DCAC49"/>
                </a:solidFill>
                <a:latin typeface="Californian FB"/>
                <a:cs typeface="Californian FB"/>
              </a:rPr>
              <a:t>inspired</a:t>
            </a:r>
            <a:r>
              <a:rPr sz="2100" b="1" i="1" spc="-10">
                <a:solidFill>
                  <a:srgbClr val="DCAC49"/>
                </a:solidFill>
                <a:latin typeface="Californian FB"/>
                <a:cs typeface="Californian FB"/>
              </a:rPr>
              <a:t> environments</a:t>
            </a:r>
            <a:r>
              <a:rPr sz="1950" b="1" spc="-10">
                <a:solidFill>
                  <a:srgbClr val="7E7E7E"/>
                </a:solidFill>
                <a:latin typeface="Californian FB"/>
                <a:cs typeface="Californian FB"/>
              </a:rPr>
              <a:t>.</a:t>
            </a:r>
            <a:endParaRPr sz="1950">
              <a:latin typeface="Californian FB"/>
              <a:cs typeface="Californian F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39" y="2125980"/>
            <a:ext cx="8197595" cy="48447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139" y="830081"/>
            <a:ext cx="5006340" cy="9309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3482340" algn="l"/>
              </a:tabLst>
            </a:pP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P</a:t>
            </a:r>
            <a:r>
              <a:rPr sz="5900" b="0" spc="580">
                <a:solidFill>
                  <a:srgbClr val="595959"/>
                </a:solidFill>
                <a:latin typeface="Calibri Light"/>
                <a:cs typeface="Calibri Light"/>
              </a:rPr>
              <a:t>R</a:t>
            </a:r>
            <a:r>
              <a:rPr sz="5900" b="0" spc="565">
                <a:solidFill>
                  <a:srgbClr val="595959"/>
                </a:solidFill>
                <a:latin typeface="Calibri Light"/>
                <a:cs typeface="Calibri Light"/>
              </a:rPr>
              <a:t>O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J</a:t>
            </a:r>
            <a:r>
              <a:rPr sz="5900" b="0" spc="59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 spc="675">
                <a:solidFill>
                  <a:srgbClr val="595959"/>
                </a:solidFill>
                <a:latin typeface="Calibri Light"/>
                <a:cs typeface="Calibri Light"/>
              </a:rPr>
              <a:t>C</a:t>
            </a:r>
            <a:r>
              <a:rPr sz="5900" b="0" spc="-10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	S</a:t>
            </a:r>
            <a:r>
              <a:rPr sz="5900" b="0" spc="-67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5900" b="0" spc="635">
                <a:solidFill>
                  <a:srgbClr val="595959"/>
                </a:solidFill>
                <a:latin typeface="Calibri Light"/>
                <a:cs typeface="Calibri Light"/>
              </a:rPr>
              <a:t>I</a:t>
            </a:r>
            <a:r>
              <a:rPr sz="5900" b="0" spc="630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r>
              <a:rPr sz="5900" b="0" spc="-25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endParaRPr sz="59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39" y="2125979"/>
            <a:ext cx="8197596" cy="48447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4663" y="830081"/>
            <a:ext cx="3730625" cy="9309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861185" algn="l"/>
              </a:tabLst>
            </a:pP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S</a:t>
            </a:r>
            <a:r>
              <a:rPr sz="5900" b="0" spc="-675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5900" b="0" spc="635">
                <a:solidFill>
                  <a:srgbClr val="595959"/>
                </a:solidFill>
                <a:latin typeface="Calibri Light"/>
                <a:cs typeface="Calibri Light"/>
              </a:rPr>
              <a:t>I</a:t>
            </a:r>
            <a:r>
              <a:rPr sz="5900" b="0" spc="630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r>
              <a:rPr sz="5900" b="0" spc="-25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	</a:t>
            </a:r>
            <a:r>
              <a:rPr sz="5900" b="0" spc="635">
                <a:solidFill>
                  <a:srgbClr val="595959"/>
                </a:solidFill>
                <a:latin typeface="Calibri Light"/>
                <a:cs typeface="Calibri Light"/>
              </a:rPr>
              <a:t>PL</a:t>
            </a:r>
            <a:r>
              <a:rPr sz="5900" b="0" spc="640">
                <a:solidFill>
                  <a:srgbClr val="595959"/>
                </a:solidFill>
                <a:latin typeface="Calibri Light"/>
                <a:cs typeface="Calibri Light"/>
              </a:rPr>
              <a:t>A</a:t>
            </a:r>
            <a:r>
              <a:rPr sz="5900" b="0" spc="-20">
                <a:solidFill>
                  <a:srgbClr val="595959"/>
                </a:solidFill>
                <a:latin typeface="Calibri Light"/>
                <a:cs typeface="Calibri Light"/>
              </a:rPr>
              <a:t>N</a:t>
            </a:r>
            <a:endParaRPr sz="59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65692" y="5891784"/>
            <a:ext cx="1092707" cy="15300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39" y="2125979"/>
            <a:ext cx="8197596" cy="48447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4663" y="830081"/>
            <a:ext cx="6641465" cy="9309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312035" algn="l"/>
                <a:tab pos="4772025" algn="l"/>
              </a:tabLst>
            </a:pP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F</a:t>
            </a:r>
            <a:r>
              <a:rPr sz="5900" b="0" spc="-670">
                <a:solidFill>
                  <a:srgbClr val="595959"/>
                </a:solidFill>
                <a:latin typeface="Calibri Light"/>
                <a:cs typeface="Calibri Light"/>
              </a:rPr>
              <a:t> </a:t>
            </a:r>
            <a:r>
              <a:rPr sz="5900" b="0" spc="640">
                <a:solidFill>
                  <a:srgbClr val="595959"/>
                </a:solidFill>
                <a:latin typeface="Calibri Light"/>
                <a:cs typeface="Calibri Light"/>
              </a:rPr>
              <a:t>I</a:t>
            </a:r>
            <a:r>
              <a:rPr sz="5900" b="0" spc="550">
                <a:solidFill>
                  <a:srgbClr val="595959"/>
                </a:solidFill>
                <a:latin typeface="Calibri Light"/>
                <a:cs typeface="Calibri Light"/>
              </a:rPr>
              <a:t>R</a:t>
            </a:r>
            <a:r>
              <a:rPr sz="5900" b="0" spc="615">
                <a:solidFill>
                  <a:srgbClr val="595959"/>
                </a:solidFill>
                <a:latin typeface="Calibri Light"/>
                <a:cs typeface="Calibri Light"/>
              </a:rPr>
              <a:t>S</a:t>
            </a:r>
            <a:r>
              <a:rPr sz="5900" b="0" spc="-20">
                <a:solidFill>
                  <a:srgbClr val="595959"/>
                </a:solidFill>
                <a:latin typeface="Calibri Light"/>
                <a:cs typeface="Calibri Light"/>
              </a:rPr>
              <a:t>T</a:t>
            </a: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	</a:t>
            </a: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L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V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 spc="-10">
                <a:solidFill>
                  <a:srgbClr val="595959"/>
                </a:solidFill>
                <a:latin typeface="Calibri Light"/>
                <a:cs typeface="Calibri Light"/>
              </a:rPr>
              <a:t>L</a:t>
            </a: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	</a:t>
            </a:r>
            <a:r>
              <a:rPr sz="5900" b="0" spc="635">
                <a:solidFill>
                  <a:srgbClr val="595959"/>
                </a:solidFill>
                <a:latin typeface="Calibri Light"/>
                <a:cs typeface="Calibri Light"/>
              </a:rPr>
              <a:t>PL</a:t>
            </a:r>
            <a:r>
              <a:rPr sz="5900" b="0" spc="640">
                <a:solidFill>
                  <a:srgbClr val="595959"/>
                </a:solidFill>
                <a:latin typeface="Calibri Light"/>
                <a:cs typeface="Calibri Light"/>
              </a:rPr>
              <a:t>A</a:t>
            </a:r>
            <a:r>
              <a:rPr sz="5900" b="0" spc="-20">
                <a:solidFill>
                  <a:srgbClr val="595959"/>
                </a:solidFill>
                <a:latin typeface="Calibri Light"/>
                <a:cs typeface="Calibri Light"/>
              </a:rPr>
              <a:t>N</a:t>
            </a:r>
            <a:endParaRPr sz="59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65692" y="5891784"/>
            <a:ext cx="1092707" cy="15300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39" y="2125979"/>
            <a:ext cx="8197596" cy="48447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4663" y="830081"/>
            <a:ext cx="7633334" cy="9309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3302635" algn="l"/>
                <a:tab pos="5763895" algn="l"/>
              </a:tabLst>
            </a:pP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S</a:t>
            </a:r>
            <a:r>
              <a:rPr sz="5900" b="0" spc="590">
                <a:solidFill>
                  <a:srgbClr val="595959"/>
                </a:solidFill>
                <a:latin typeface="Calibri Light"/>
                <a:cs typeface="Calibri Light"/>
              </a:rPr>
              <a:t>EC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ON</a:t>
            </a:r>
            <a:r>
              <a:rPr sz="5900" b="0" spc="-10">
                <a:solidFill>
                  <a:srgbClr val="595959"/>
                </a:solidFill>
                <a:latin typeface="Calibri Light"/>
                <a:cs typeface="Calibri Light"/>
              </a:rPr>
              <a:t>D</a:t>
            </a: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	</a:t>
            </a: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L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 spc="645">
                <a:solidFill>
                  <a:srgbClr val="595959"/>
                </a:solidFill>
                <a:latin typeface="Calibri Light"/>
                <a:cs typeface="Calibri Light"/>
              </a:rPr>
              <a:t>V</a:t>
            </a:r>
            <a:r>
              <a:rPr sz="5900" b="0" spc="650">
                <a:solidFill>
                  <a:srgbClr val="595959"/>
                </a:solidFill>
                <a:latin typeface="Calibri Light"/>
                <a:cs typeface="Calibri Light"/>
              </a:rPr>
              <a:t>E</a:t>
            </a:r>
            <a:r>
              <a:rPr sz="5900" b="0" spc="-10">
                <a:solidFill>
                  <a:srgbClr val="595959"/>
                </a:solidFill>
                <a:latin typeface="Calibri Light"/>
                <a:cs typeface="Calibri Light"/>
              </a:rPr>
              <a:t>L</a:t>
            </a:r>
            <a:r>
              <a:rPr sz="5900" b="0">
                <a:solidFill>
                  <a:srgbClr val="595959"/>
                </a:solidFill>
                <a:latin typeface="Calibri Light"/>
                <a:cs typeface="Calibri Light"/>
              </a:rPr>
              <a:t>	</a:t>
            </a:r>
            <a:r>
              <a:rPr sz="5900" b="0" spc="635">
                <a:solidFill>
                  <a:srgbClr val="595959"/>
                </a:solidFill>
                <a:latin typeface="Calibri Light"/>
                <a:cs typeface="Calibri Light"/>
              </a:rPr>
              <a:t>PL</a:t>
            </a:r>
            <a:r>
              <a:rPr sz="5900" b="0" spc="640">
                <a:solidFill>
                  <a:srgbClr val="595959"/>
                </a:solidFill>
                <a:latin typeface="Calibri Light"/>
                <a:cs typeface="Calibri Light"/>
              </a:rPr>
              <a:t>A</a:t>
            </a:r>
            <a:r>
              <a:rPr sz="5900" b="0" spc="-20">
                <a:solidFill>
                  <a:srgbClr val="595959"/>
                </a:solidFill>
                <a:latin typeface="Calibri Light"/>
                <a:cs typeface="Calibri Light"/>
              </a:rPr>
              <a:t>N</a:t>
            </a:r>
            <a:endParaRPr sz="59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65692" y="5891784"/>
            <a:ext cx="1092707" cy="15300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t>AIKEN</a:t>
            </a:r>
            <a:r>
              <a:rPr spc="40"/>
              <a:t> </a:t>
            </a:r>
            <a:r>
              <a:t>COUNTY</a:t>
            </a:r>
            <a:r>
              <a:rPr spc="45"/>
              <a:t> </a:t>
            </a:r>
            <a:r>
              <a:t>PUBLIC</a:t>
            </a:r>
            <a:r>
              <a:rPr spc="35"/>
              <a:t> </a:t>
            </a:r>
            <a:r>
              <a:t>SCHOOL</a:t>
            </a:r>
            <a:r>
              <a:rPr spc="75"/>
              <a:t> </a:t>
            </a:r>
            <a:r>
              <a:rPr spc="-10"/>
              <a:t>DISTRICT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75"/>
              </a:lnSpc>
            </a:pPr>
            <a:r>
              <a:rPr>
                <a:solidFill>
                  <a:srgbClr val="FFFFFF"/>
                </a:solidFill>
              </a:rPr>
              <a:t>ACCTC</a:t>
            </a:r>
            <a:r>
              <a:rPr spc="25">
                <a:solidFill>
                  <a:srgbClr val="FFFFFF"/>
                </a:solidFill>
              </a:rPr>
              <a:t> </a:t>
            </a:r>
            <a:r>
              <a:rPr b="1" cap="small">
                <a:solidFill>
                  <a:srgbClr val="91D04F"/>
                </a:solidFill>
                <a:latin typeface="Calibri"/>
                <a:cs typeface="Calibri"/>
              </a:rPr>
              <a:t>|</a:t>
            </a:r>
            <a:r>
              <a:rPr b="1" cap="small" spc="20">
                <a:solidFill>
                  <a:srgbClr val="91D04F"/>
                </a:solidFill>
                <a:latin typeface="Calibri"/>
                <a:cs typeface="Calibri"/>
              </a:rPr>
              <a:t> </a:t>
            </a:r>
            <a:r>
              <a:rPr b="1" cap="small">
                <a:latin typeface="Calibri"/>
                <a:cs typeface="Calibri"/>
              </a:rPr>
              <a:t>August</a:t>
            </a:r>
            <a:r>
              <a:rPr b="1" cap="small" spc="100">
                <a:latin typeface="Calibri"/>
                <a:cs typeface="Calibri"/>
              </a:rPr>
              <a:t> </a:t>
            </a:r>
            <a:r>
              <a:t>13,</a:t>
            </a:r>
            <a:r>
              <a:rPr spc="15"/>
              <a:t> </a:t>
            </a:r>
            <a:r>
              <a:rPr spc="-45"/>
              <a:t>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586</Words>
  <Application>Microsoft Office PowerPoint</Application>
  <PresentationFormat>Custom</PresentationFormat>
  <Paragraphs>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Californian FB</vt:lpstr>
      <vt:lpstr>Office Theme</vt:lpstr>
      <vt:lpstr>PowerPoint Presentation</vt:lpstr>
      <vt:lpstr>DESIGN DEVELOPMENT SUMMARY</vt:lpstr>
      <vt:lpstr>PowerPoint Presentation</vt:lpstr>
      <vt:lpstr>PROJECT REVIEW</vt:lpstr>
      <vt:lpstr>VISION STATEMENT</vt:lpstr>
      <vt:lpstr>PROJECT S ITE</vt:lpstr>
      <vt:lpstr>S ITE PLAN</vt:lpstr>
      <vt:lpstr>F IRST LEVEL PLAN</vt:lpstr>
      <vt:lpstr>SECOND LEVEL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 O TA L P R O J E C T B U D G E T</vt:lpstr>
      <vt:lpstr>QUESTIONS &amp;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Renee Reynolds</cp:lastModifiedBy>
  <cp:revision>1</cp:revision>
  <dcterms:created xsi:type="dcterms:W3CDTF">2024-08-05T17:25:17Z</dcterms:created>
  <dcterms:modified xsi:type="dcterms:W3CDTF">2024-08-08T18:12:43Z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2024-08-02T00:00:00Z</vt:filetime>
  </property>
  <property fmtid="{D5CDD505-2E9C-101B-9397-08002B2CF9AE}" pid="3" name="Creator">
    <vt:lpwstr>Bluebeam Stapler 21.1.0.10</vt:lpwstr>
  </property>
  <property fmtid="{D5CDD505-2E9C-101B-9397-08002B2CF9AE}" pid="4" name="LastSaved">
    <vt:filetime>2024-08-05T00:00:00Z</vt:filetime>
  </property>
  <property fmtid="{D5CDD505-2E9C-101B-9397-08002B2CF9AE}" pid="5" name="Producer">
    <vt:lpwstr>Bluebeam Brewery 5.0</vt:lpwstr>
  </property>
</Properties>
</file>