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9"/>
  </p:notesMasterIdLst>
  <p:handoutMasterIdLst>
    <p:handoutMasterId r:id="rId20"/>
  </p:handoutMasterIdLst>
  <p:sldIdLst>
    <p:sldId id="298" r:id="rId2"/>
    <p:sldId id="302" r:id="rId3"/>
    <p:sldId id="315" r:id="rId4"/>
    <p:sldId id="301" r:id="rId5"/>
    <p:sldId id="303" r:id="rId6"/>
    <p:sldId id="299" r:id="rId7"/>
    <p:sldId id="306" r:id="rId8"/>
    <p:sldId id="307" r:id="rId9"/>
    <p:sldId id="308" r:id="rId10"/>
    <p:sldId id="309" r:id="rId11"/>
    <p:sldId id="310" r:id="rId12"/>
    <p:sldId id="313" r:id="rId13"/>
    <p:sldId id="312" r:id="rId14"/>
    <p:sldId id="314" r:id="rId15"/>
    <p:sldId id="304" r:id="rId16"/>
    <p:sldId id="305" r:id="rId17"/>
    <p:sldId id="311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549"/>
    <a:srgbClr val="FBAF41"/>
    <a:srgbClr val="FABE00"/>
    <a:srgbClr val="EAB200"/>
    <a:srgbClr val="D09E00"/>
    <a:srgbClr val="3DC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D9B52C-8C4D-47C4-9C51-870491A80E04}" v="6" dt="2025-06-11T20:36:44.4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89565" autoAdjust="0"/>
  </p:normalViewPr>
  <p:slideViewPr>
    <p:cSldViewPr>
      <p:cViewPr varScale="1">
        <p:scale>
          <a:sx n="109" d="100"/>
          <a:sy n="109" d="100"/>
        </p:scale>
        <p:origin x="377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D7E318C-45AB-4135-ABCB-46D59D8CC806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23F59F7-D568-44BB-AAF0-08289A88C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555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98867A4-DEAC-4D46-A6D8-E634381C73E3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9D04B07-70A5-4E49-9DB6-306BA61BC4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1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BEF71-DE6C-4B51-996E-C16873494508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09259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C907A-E5C4-4BC9-A987-B35FB4E1DE0D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7229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3E5AA-ED4C-4562-BD7A-D46F8C72EC33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7792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0D0AA-E9FC-4E80-869B-6083C3F8986C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216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644-291B-4EA6-A0B7-37F33914607B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6568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4670A-919C-4020-B5F1-88A1FD909537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330933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97B1-045A-4369-A317-ED6E050FBDA2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37548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77E7-3EF4-4885-AB41-4F349F0B3866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595921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D8100-0AEB-4446-B602-5968B9779315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54937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BF82DE1-B236-4520-9B91-2F686607261B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0548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037DA-336F-439E-9E17-E36F5B0F3CF5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8577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2FA5630-1A63-4849-A3F8-0F42C3402C52}" type="datetime1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38B96DB-C5BB-48C9-8AB1-92DA957701D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32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randomBar dir="vert"/>
  </p:transition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4B84C26-9CF6-39E4-6B34-B5E6C25EDB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B9686EF4-373A-69FE-05C1-E31CC5718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90511"/>
            <a:ext cx="1688892" cy="304800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3A813DC7-F4C8-E119-94F0-87BA8A91FC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88118"/>
            <a:ext cx="2589365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336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82DA9B-1E35-E055-23CC-CC6B0E313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white background">
            <a:extLst>
              <a:ext uri="{FF2B5EF4-FFF2-40B4-BE49-F238E27FC236}">
                <a16:creationId xmlns:a16="http://schemas.microsoft.com/office/drawing/2014/main" id="{E673CB8E-3416-1C74-ADDF-70805F00A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B77861C6-CA10-11D8-8891-C8E6D9DB7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7252D8B-FB13-470C-13A2-DB25980E88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6498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3CF81-CCEF-1FEC-7AD4-1056D96CE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a logo on it">
            <a:extLst>
              <a:ext uri="{FF2B5EF4-FFF2-40B4-BE49-F238E27FC236}">
                <a16:creationId xmlns:a16="http://schemas.microsoft.com/office/drawing/2014/main" id="{90EBF9F9-CF4B-D84E-48E6-6DD644917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19506F0-5D6C-E330-7F33-F797CC8925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BEA87DF-B619-D243-16AA-BC61D55F29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3146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B0E70-6819-BBB4-DFEB-371F3CAC3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children holding a large colorful flag&#10;&#10;AI-generated content may be incorrect.">
            <a:extLst>
              <a:ext uri="{FF2B5EF4-FFF2-40B4-BE49-F238E27FC236}">
                <a16:creationId xmlns:a16="http://schemas.microsoft.com/office/drawing/2014/main" id="{F28BF395-414F-F890-CC27-C894A61B9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A73C0633-97B4-CDEA-9E6E-117A281B1B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08B47305-D828-F648-5615-CE0B437FA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1045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33A8-F1FA-C88C-67AF-9F5E3F847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gym&#10;&#10;AI-generated content may be incorrect.">
            <a:extLst>
              <a:ext uri="{FF2B5EF4-FFF2-40B4-BE49-F238E27FC236}">
                <a16:creationId xmlns:a16="http://schemas.microsoft.com/office/drawing/2014/main" id="{5B299675-CDA2-F49A-630D-0A4434074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B3AD257-9347-1800-D73B-0092CA00C0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13B6EEF-41FE-1CA0-8051-EEA601D8B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23432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9C4A-99DC-510F-126E-8E3EA74F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roject budget&#10;&#10;AI-generated content may be incorrect.">
            <a:extLst>
              <a:ext uri="{FF2B5EF4-FFF2-40B4-BE49-F238E27FC236}">
                <a16:creationId xmlns:a16="http://schemas.microsoft.com/office/drawing/2014/main" id="{3DD1EEC6-99B5-E46A-4D38-6D089CC54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1313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D399C4-F77C-EC81-0E71-4A4C3E029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budget&#10;&#10;AI-generated content may be incorrect.">
            <a:extLst>
              <a:ext uri="{FF2B5EF4-FFF2-40B4-BE49-F238E27FC236}">
                <a16:creationId xmlns:a16="http://schemas.microsoft.com/office/drawing/2014/main" id="{162824D3-301E-EB07-1732-66001C3FE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7" name="Picture 6" descr="A close-up of a document">
            <a:extLst>
              <a:ext uri="{FF2B5EF4-FFF2-40B4-BE49-F238E27FC236}">
                <a16:creationId xmlns:a16="http://schemas.microsoft.com/office/drawing/2014/main" id="{90F55D65-5017-197D-60FB-30672596F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7" b="7420"/>
          <a:stretch>
            <a:fillRect/>
          </a:stretch>
        </p:blipFill>
        <p:spPr>
          <a:xfrm>
            <a:off x="1922318" y="533401"/>
            <a:ext cx="508808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1223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33B48-ED15-C94D-2CAF-75DBDEF4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hedule of a project&#10;&#10;AI-generated content may be incorrect.">
            <a:extLst>
              <a:ext uri="{FF2B5EF4-FFF2-40B4-BE49-F238E27FC236}">
                <a16:creationId xmlns:a16="http://schemas.microsoft.com/office/drawing/2014/main" id="{47621499-C286-B125-729B-4D11C4D4EF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31854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C14BA-9CF0-DA7B-0293-68BDEE42D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gym&#10;&#10;AI-generated content may be incorrect.">
            <a:extLst>
              <a:ext uri="{FF2B5EF4-FFF2-40B4-BE49-F238E27FC236}">
                <a16:creationId xmlns:a16="http://schemas.microsoft.com/office/drawing/2014/main" id="{62C4F228-D990-80A9-B8B1-635079A84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924216D-794C-6C3E-A754-1F504EBB4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890511"/>
            <a:ext cx="1688892" cy="3048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BED634E6-DAC2-A869-D8F1-39F26C25E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788118"/>
            <a:ext cx="2589365" cy="50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5061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B8B65C-498D-226E-A00E-C8717512C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roject&#10;&#10;AI-generated content may be incorrect.">
            <a:extLst>
              <a:ext uri="{FF2B5EF4-FFF2-40B4-BE49-F238E27FC236}">
                <a16:creationId xmlns:a16="http://schemas.microsoft.com/office/drawing/2014/main" id="{3C3F55B3-C9E5-1C2A-A98B-94CD25B05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8735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7AA5B-A469-871C-90FD-1FC294B0F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project&#10;&#10;AI-generated content may be incorrect.">
            <a:extLst>
              <a:ext uri="{FF2B5EF4-FFF2-40B4-BE49-F238E27FC236}">
                <a16:creationId xmlns:a16="http://schemas.microsoft.com/office/drawing/2014/main" id="{61E4A6D2-73D2-398E-6ADF-DD2BBDD5BC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364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C9EDD-A68E-92A8-43A1-B20052CDA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site plan&#10;&#10;AI-generated content may be incorrect.">
            <a:extLst>
              <a:ext uri="{FF2B5EF4-FFF2-40B4-BE49-F238E27FC236}">
                <a16:creationId xmlns:a16="http://schemas.microsoft.com/office/drawing/2014/main" id="{9558B6C5-4E23-4DDE-0A4D-CED7CAE98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7984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A5E72-E5C5-44AD-9620-CF2E5EEB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loor plan of a basketball court&#10;&#10;AI-generated content may be incorrect.">
            <a:extLst>
              <a:ext uri="{FF2B5EF4-FFF2-40B4-BE49-F238E27FC236}">
                <a16:creationId xmlns:a16="http://schemas.microsoft.com/office/drawing/2014/main" id="{9ECE7C4E-F51D-2241-6C14-A5AAF5E4D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5102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8628F-5B2B-41A1-3FA9-AE33FBB77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578A57-D12E-DB4D-E7E7-2C76190E6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4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EF9CE018-B274-A4A9-B356-916A0D387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  <p:pic>
        <p:nvPicPr>
          <p:cNvPr id="2" name="Picture 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AFBEEB9-BAB7-ABF0-29FB-D9C7816500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36491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66DB9-47E9-1A99-31F6-5B7DC2534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uilding with a blue wall&#10;&#10;AI-generated content may be incorrect.">
            <a:extLst>
              <a:ext uri="{FF2B5EF4-FFF2-40B4-BE49-F238E27FC236}">
                <a16:creationId xmlns:a16="http://schemas.microsoft.com/office/drawing/2014/main" id="{29362C3C-ACF2-79EC-1FCA-0AD8456B7B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443D1C83-ABEB-E2EB-B0D9-9B13A8833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14C543A-A110-61FF-9003-F01A6B0372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5003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B92BB-D829-7820-7128-D49B248D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blue wall&#10;&#10;AI-generated content may be incorrect.">
            <a:extLst>
              <a:ext uri="{FF2B5EF4-FFF2-40B4-BE49-F238E27FC236}">
                <a16:creationId xmlns:a16="http://schemas.microsoft.com/office/drawing/2014/main" id="{138CC5A3-2EB8-0FCA-12F0-0ECAD491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81FB4C18-8C31-9529-1378-39208C1241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8"/>
            <a:ext cx="2589365" cy="509587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F6EA4A3-1376-568D-A471-A2EA543D0F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8701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EE140-4399-E52B-225B-46C09650C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w angle view of a building&#10;&#10;AI-generated content may be incorrect.">
            <a:extLst>
              <a:ext uri="{FF2B5EF4-FFF2-40B4-BE49-F238E27FC236}">
                <a16:creationId xmlns:a16="http://schemas.microsoft.com/office/drawing/2014/main" id="{7D277E01-C1FF-CE9D-C1CA-66D3AD1B4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324600"/>
          </a:xfrm>
          <a:prstGeom prst="rect">
            <a:avLst/>
          </a:prstGeom>
        </p:spPr>
      </p:pic>
      <p:pic>
        <p:nvPicPr>
          <p:cNvPr id="2" name="Picture 1" descr="A black and white logo&#10;&#10;AI-generated content may be incorrect.">
            <a:extLst>
              <a:ext uri="{FF2B5EF4-FFF2-40B4-BE49-F238E27FC236}">
                <a16:creationId xmlns:a16="http://schemas.microsoft.com/office/drawing/2014/main" id="{D8991C9B-22D6-D5DC-2777-60E317D340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788119"/>
            <a:ext cx="2589365" cy="509587"/>
          </a:xfrm>
          <a:prstGeom prst="rect">
            <a:avLst/>
          </a:prstGeom>
        </p:spPr>
      </p:pic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FA9DE4C-0953-A143-F753-9E92241DD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884762"/>
            <a:ext cx="1752600" cy="3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88979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008000"/>
      </a:dk2>
      <a:lt2>
        <a:srgbClr val="E2DFCC"/>
      </a:lt2>
      <a:accent1>
        <a:srgbClr val="50B461"/>
      </a:accent1>
      <a:accent2>
        <a:srgbClr val="36823F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13181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STUDY –  2015-16 BUDGET</dc:title>
  <dc:creator>Tray Traxler</dc:creator>
  <cp:lastModifiedBy>Kim Chriswell</cp:lastModifiedBy>
  <cp:revision>275</cp:revision>
  <cp:lastPrinted>2025-03-24T02:44:21Z</cp:lastPrinted>
  <dcterms:created xsi:type="dcterms:W3CDTF">2015-01-14T14:07:42Z</dcterms:created>
  <dcterms:modified xsi:type="dcterms:W3CDTF">2025-06-11T20:47:01Z</dcterms:modified>
</cp:coreProperties>
</file>