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5" r:id="rId1"/>
  </p:sldMasterIdLst>
  <p:notesMasterIdLst>
    <p:notesMasterId r:id="rId16"/>
  </p:notesMasterIdLst>
  <p:handoutMasterIdLst>
    <p:handoutMasterId r:id="rId17"/>
  </p:handoutMasterIdLst>
  <p:sldIdLst>
    <p:sldId id="298" r:id="rId2"/>
    <p:sldId id="256" r:id="rId3"/>
    <p:sldId id="299" r:id="rId4"/>
    <p:sldId id="292" r:id="rId5"/>
    <p:sldId id="301" r:id="rId6"/>
    <p:sldId id="302" r:id="rId7"/>
    <p:sldId id="303" r:id="rId8"/>
    <p:sldId id="304" r:id="rId9"/>
    <p:sldId id="306" r:id="rId10"/>
    <p:sldId id="308" r:id="rId11"/>
    <p:sldId id="307" r:id="rId12"/>
    <p:sldId id="310" r:id="rId13"/>
    <p:sldId id="311" r:id="rId14"/>
    <p:sldId id="288"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F41"/>
    <a:srgbClr val="FABE00"/>
    <a:srgbClr val="39B549"/>
    <a:srgbClr val="EAB200"/>
    <a:srgbClr val="D09E00"/>
    <a:srgbClr val="3DC7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89565" autoAdjust="0"/>
  </p:normalViewPr>
  <p:slideViewPr>
    <p:cSldViewPr>
      <p:cViewPr varScale="1">
        <p:scale>
          <a:sx n="95" d="100"/>
          <a:sy n="95" d="100"/>
        </p:scale>
        <p:origin x="187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D7E318C-45AB-4135-ABCB-46D59D8CC806}" type="datetimeFigureOut">
              <a:rPr lang="en-US" smtClean="0"/>
              <a:t>11/15/2024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23F59F7-D568-44BB-AAF0-08289A88C5A6}" type="slidenum">
              <a:rPr lang="en-US" smtClean="0"/>
              <a:t>‹#›</a:t>
            </a:fld>
            <a:endParaRPr lang="en-US" dirty="0"/>
          </a:p>
        </p:txBody>
      </p:sp>
    </p:spTree>
    <p:extLst>
      <p:ext uri="{BB962C8B-B14F-4D97-AF65-F5344CB8AC3E}">
        <p14:creationId xmlns:p14="http://schemas.microsoft.com/office/powerpoint/2010/main" val="38275558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98867A4-DEAC-4D46-A6D8-E634381C73E3}" type="datetimeFigureOut">
              <a:rPr lang="en-US" smtClean="0"/>
              <a:t>11/15/2024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9D04B07-70A5-4E49-9DB6-306BA61BC46E}" type="slidenum">
              <a:rPr lang="en-US" smtClean="0"/>
              <a:t>‹#›</a:t>
            </a:fld>
            <a:endParaRPr lang="en-US" dirty="0"/>
          </a:p>
        </p:txBody>
      </p:sp>
    </p:spTree>
    <p:extLst>
      <p:ext uri="{BB962C8B-B14F-4D97-AF65-F5344CB8AC3E}">
        <p14:creationId xmlns:p14="http://schemas.microsoft.com/office/powerpoint/2010/main" val="3065415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**It’s not really this complicated, just erase all but one letter and enter your own info (then erase that first letter). But if you’re curious and want to play around with the presentation, the below is the guide: </a:t>
            </a:r>
          </a:p>
          <a:p>
            <a:endParaRPr lang="en-US" b="1" baseline="0" dirty="0"/>
          </a:p>
          <a:p>
            <a:r>
              <a:rPr lang="en-US" b="1" baseline="0" dirty="0"/>
              <a:t>TITLE: </a:t>
            </a:r>
          </a:p>
          <a:p>
            <a:r>
              <a:rPr lang="en-US" baseline="0" dirty="0"/>
              <a:t>font: Calibri Light Headings (all caps); Bold</a:t>
            </a:r>
          </a:p>
          <a:p>
            <a:r>
              <a:rPr lang="en-US" baseline="0" dirty="0"/>
              <a:t>font size: lg. depending on length 50/60 pt. </a:t>
            </a:r>
          </a:p>
          <a:p>
            <a:r>
              <a:rPr lang="en-US" baseline="0" dirty="0"/>
              <a:t>color: Black &amp; Gray (Black, Text 1 Lighter 35%)</a:t>
            </a:r>
          </a:p>
          <a:p>
            <a:endParaRPr lang="en-US" baseline="0" dirty="0"/>
          </a:p>
          <a:p>
            <a:r>
              <a:rPr lang="en-US" baseline="0" dirty="0"/>
              <a:t>Subheading: </a:t>
            </a:r>
          </a:p>
          <a:p>
            <a:r>
              <a:rPr lang="en-US" baseline="0" dirty="0"/>
              <a:t>Part 1 (ACPSD): Font: Calibri Light (Headings) All Caps, Light Green, 24 pt.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Part 2 (DATE): Font: Calibri Light (Headings) Small Caps, Gray (Black, Text 1 Lighter 35%)</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D04B07-70A5-4E49-9DB6-306BA61BC46E}" type="slidenum">
              <a:rPr lang="en-US" smtClean="0"/>
              <a:t>2</a:t>
            </a:fld>
            <a:endParaRPr lang="en-US" dirty="0"/>
          </a:p>
        </p:txBody>
      </p:sp>
    </p:spTree>
    <p:extLst>
      <p:ext uri="{BB962C8B-B14F-4D97-AF65-F5344CB8AC3E}">
        <p14:creationId xmlns:p14="http://schemas.microsoft.com/office/powerpoint/2010/main" val="3024913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4B07-70A5-4E49-9DB6-306BA61BC46E}" type="slidenum">
              <a:rPr lang="en-US" smtClean="0"/>
              <a:t>12</a:t>
            </a:fld>
            <a:endParaRPr lang="en-US" dirty="0"/>
          </a:p>
        </p:txBody>
      </p:sp>
    </p:spTree>
    <p:extLst>
      <p:ext uri="{BB962C8B-B14F-4D97-AF65-F5344CB8AC3E}">
        <p14:creationId xmlns:p14="http://schemas.microsoft.com/office/powerpoint/2010/main" val="197012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4B07-70A5-4E49-9DB6-306BA61BC46E}" type="slidenum">
              <a:rPr lang="en-US" smtClean="0"/>
              <a:t>13</a:t>
            </a:fld>
            <a:endParaRPr lang="en-US" dirty="0"/>
          </a:p>
        </p:txBody>
      </p:sp>
    </p:spTree>
    <p:extLst>
      <p:ext uri="{BB962C8B-B14F-4D97-AF65-F5344CB8AC3E}">
        <p14:creationId xmlns:p14="http://schemas.microsoft.com/office/powerpoint/2010/main" val="4226333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Font: Californian FB </a:t>
            </a:r>
          </a:p>
          <a:p>
            <a:r>
              <a:rPr lang="en-US" dirty="0"/>
              <a:t>Size: 72 </a:t>
            </a:r>
          </a:p>
          <a:p>
            <a:r>
              <a:rPr lang="en-US" dirty="0"/>
              <a:t>Color: gray and black</a:t>
            </a:r>
            <a:r>
              <a:rPr lang="en-US" baseline="0" dirty="0"/>
              <a:t> </a:t>
            </a:r>
            <a:endParaRPr lang="en-US" dirty="0"/>
          </a:p>
        </p:txBody>
      </p:sp>
      <p:sp>
        <p:nvSpPr>
          <p:cNvPr id="4" name="Slide Number Placeholder 3"/>
          <p:cNvSpPr>
            <a:spLocks noGrp="1"/>
          </p:cNvSpPr>
          <p:nvPr>
            <p:ph type="sldNum" sz="quarter" idx="10"/>
          </p:nvPr>
        </p:nvSpPr>
        <p:spPr/>
        <p:txBody>
          <a:bodyPr/>
          <a:lstStyle/>
          <a:p>
            <a:fld id="{39D04B07-70A5-4E49-9DB6-306BA61BC46E}" type="slidenum">
              <a:rPr lang="en-US" smtClean="0"/>
              <a:t>14</a:t>
            </a:fld>
            <a:endParaRPr lang="en-US" dirty="0"/>
          </a:p>
        </p:txBody>
      </p:sp>
    </p:spTree>
    <p:extLst>
      <p:ext uri="{BB962C8B-B14F-4D97-AF65-F5344CB8AC3E}">
        <p14:creationId xmlns:p14="http://schemas.microsoft.com/office/powerpoint/2010/main" val="302491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rPr>
              <a:t>Title: </a:t>
            </a:r>
          </a:p>
          <a:p>
            <a:r>
              <a:rPr lang="en-US" sz="1200" dirty="0">
                <a:solidFill>
                  <a:schemeClr val="tx1">
                    <a:lumMod val="65000"/>
                    <a:lumOff val="35000"/>
                  </a:schemeClr>
                </a:solidFill>
              </a:rPr>
              <a:t>Font: Calibri Light (Headings)</a:t>
            </a:r>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Size: about 5</a:t>
            </a:r>
            <a:r>
              <a:rPr lang="en-US" sz="1200" dirty="0">
                <a:solidFill>
                  <a:schemeClr val="tx1">
                    <a:lumMod val="65000"/>
                    <a:lumOff val="35000"/>
                  </a:schemeClr>
                </a:solidFill>
              </a:rPr>
              <a:t>4+ pt.,</a:t>
            </a:r>
            <a:r>
              <a:rPr lang="en-US" sz="1200" baseline="0" dirty="0">
                <a:solidFill>
                  <a:schemeClr val="tx1">
                    <a:lumMod val="65000"/>
                    <a:lumOff val="35000"/>
                  </a:schemeClr>
                </a:solidFill>
              </a:rPr>
              <a:t> depending on length</a:t>
            </a:r>
          </a:p>
          <a:p>
            <a:r>
              <a:rPr lang="en-US" sz="1200" baseline="0" dirty="0">
                <a:solidFill>
                  <a:schemeClr val="tx1">
                    <a:lumMod val="65000"/>
                    <a:lumOff val="35000"/>
                  </a:schemeClr>
                </a:solidFill>
              </a:rPr>
              <a:t>	I use “AV” to increase the space between letters to as loose as possible.</a:t>
            </a:r>
          </a:p>
          <a:p>
            <a:endParaRPr lang="en-US" sz="1200" b="1" baseline="0" dirty="0">
              <a:solidFill>
                <a:schemeClr val="tx1">
                  <a:lumMod val="65000"/>
                  <a:lumOff val="35000"/>
                </a:schemeClr>
              </a:solidFill>
            </a:endParaRPr>
          </a:p>
          <a:p>
            <a:r>
              <a:rPr lang="en-US" sz="1200" b="1" baseline="0" dirty="0">
                <a:solidFill>
                  <a:schemeClr val="tx1">
                    <a:lumMod val="65000"/>
                    <a:lumOff val="35000"/>
                  </a:schemeClr>
                </a:solidFill>
              </a:rPr>
              <a:t>Section Content: </a:t>
            </a:r>
          </a:p>
          <a:p>
            <a:r>
              <a:rPr lang="en-US" dirty="0"/>
              <a:t>Font: Californian 20+ size, black </a:t>
            </a:r>
          </a:p>
          <a:p>
            <a:r>
              <a:rPr lang="en-US" dirty="0"/>
              <a:t>Color: Light</a:t>
            </a:r>
            <a:r>
              <a:rPr lang="en-US" baseline="0" dirty="0"/>
              <a:t> green/black/gray bullets (your preference) </a:t>
            </a:r>
          </a:p>
          <a:p>
            <a:endParaRPr lang="en-US" baseline="0" dirty="0"/>
          </a:p>
          <a:p>
            <a:r>
              <a:rPr lang="en-US" b="1" baseline="0" dirty="0"/>
              <a:t>Info Bar at Bottom: </a:t>
            </a:r>
          </a:p>
          <a:p>
            <a:r>
              <a:rPr lang="en-US" baseline="0" dirty="0"/>
              <a:t>Enter the title of your presentation (Font: Calibri; Size: 18 </a:t>
            </a:r>
            <a:r>
              <a:rPr lang="en-US" baseline="0" dirty="0" err="1"/>
              <a:t>pt</a:t>
            </a:r>
            <a:r>
              <a:rPr lang="en-US" baseline="0" dirty="0"/>
              <a:t>, all lower case; Color: white) and Date (Font: Calibri; Size: 18 pt., small caps; Color: gray)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Copy and paste on each slide, with the exception</a:t>
            </a:r>
            <a:r>
              <a:rPr lang="en-US" baseline="0" dirty="0"/>
              <a:t> of slide 1.</a:t>
            </a:r>
          </a:p>
          <a:p>
            <a:endParaRPr lang="en-US" dirty="0">
              <a:solidFill>
                <a:srgbClr val="92D050"/>
              </a:solidFill>
            </a:endParaRPr>
          </a:p>
        </p:txBody>
      </p:sp>
      <p:sp>
        <p:nvSpPr>
          <p:cNvPr id="4" name="Slide Number Placeholder 3"/>
          <p:cNvSpPr>
            <a:spLocks noGrp="1"/>
          </p:cNvSpPr>
          <p:nvPr>
            <p:ph type="sldNum" sz="quarter" idx="10"/>
          </p:nvPr>
        </p:nvSpPr>
        <p:spPr/>
        <p:txBody>
          <a:bodyPr/>
          <a:lstStyle/>
          <a:p>
            <a:fld id="{39D04B07-70A5-4E49-9DB6-306BA61BC46E}" type="slidenum">
              <a:rPr lang="en-US" smtClean="0"/>
              <a:t>4</a:t>
            </a:fld>
            <a:endParaRPr lang="en-US" dirty="0"/>
          </a:p>
        </p:txBody>
      </p:sp>
    </p:spTree>
    <p:extLst>
      <p:ext uri="{BB962C8B-B14F-4D97-AF65-F5344CB8AC3E}">
        <p14:creationId xmlns:p14="http://schemas.microsoft.com/office/powerpoint/2010/main" val="1124338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rPr>
              <a:t>Title: </a:t>
            </a:r>
          </a:p>
          <a:p>
            <a:r>
              <a:rPr lang="en-US" sz="1200" dirty="0">
                <a:solidFill>
                  <a:schemeClr val="tx1">
                    <a:lumMod val="65000"/>
                    <a:lumOff val="35000"/>
                  </a:schemeClr>
                </a:solidFill>
              </a:rPr>
              <a:t>Font: Calibri Light (Headings)</a:t>
            </a:r>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Size: about 5</a:t>
            </a:r>
            <a:r>
              <a:rPr lang="en-US" sz="1200" dirty="0">
                <a:solidFill>
                  <a:schemeClr val="tx1">
                    <a:lumMod val="65000"/>
                    <a:lumOff val="35000"/>
                  </a:schemeClr>
                </a:solidFill>
              </a:rPr>
              <a:t>4+ pt.,</a:t>
            </a:r>
            <a:r>
              <a:rPr lang="en-US" sz="1200" baseline="0" dirty="0">
                <a:solidFill>
                  <a:schemeClr val="tx1">
                    <a:lumMod val="65000"/>
                    <a:lumOff val="35000"/>
                  </a:schemeClr>
                </a:solidFill>
              </a:rPr>
              <a:t> depending on length</a:t>
            </a:r>
          </a:p>
          <a:p>
            <a:r>
              <a:rPr lang="en-US" sz="1200" baseline="0" dirty="0">
                <a:solidFill>
                  <a:schemeClr val="tx1">
                    <a:lumMod val="65000"/>
                    <a:lumOff val="35000"/>
                  </a:schemeClr>
                </a:solidFill>
              </a:rPr>
              <a:t>	I use “AV” to increase the space between letters to as loose as possible.</a:t>
            </a:r>
          </a:p>
          <a:p>
            <a:endParaRPr lang="en-US" sz="1200" b="1" baseline="0" dirty="0">
              <a:solidFill>
                <a:schemeClr val="tx1">
                  <a:lumMod val="65000"/>
                  <a:lumOff val="35000"/>
                </a:schemeClr>
              </a:solidFill>
            </a:endParaRPr>
          </a:p>
          <a:p>
            <a:r>
              <a:rPr lang="en-US" sz="1200" b="1" baseline="0" dirty="0">
                <a:solidFill>
                  <a:schemeClr val="tx1">
                    <a:lumMod val="65000"/>
                    <a:lumOff val="35000"/>
                  </a:schemeClr>
                </a:solidFill>
              </a:rPr>
              <a:t>Section Content: </a:t>
            </a:r>
          </a:p>
          <a:p>
            <a:r>
              <a:rPr lang="en-US" dirty="0"/>
              <a:t>Font: Californian 20+ size, black </a:t>
            </a:r>
          </a:p>
          <a:p>
            <a:r>
              <a:rPr lang="en-US" dirty="0"/>
              <a:t>Color: Light</a:t>
            </a:r>
            <a:r>
              <a:rPr lang="en-US" baseline="0" dirty="0"/>
              <a:t> green/black/gray bullets (your preference) </a:t>
            </a:r>
          </a:p>
          <a:p>
            <a:endParaRPr lang="en-US" baseline="0" dirty="0"/>
          </a:p>
          <a:p>
            <a:r>
              <a:rPr lang="en-US" b="1" baseline="0" dirty="0"/>
              <a:t>Info Bar at Bottom: </a:t>
            </a:r>
          </a:p>
          <a:p>
            <a:r>
              <a:rPr lang="en-US" baseline="0" dirty="0"/>
              <a:t>Enter the title of your presentation (Font: Calibri; Size: 18 </a:t>
            </a:r>
            <a:r>
              <a:rPr lang="en-US" baseline="0" dirty="0" err="1"/>
              <a:t>pt</a:t>
            </a:r>
            <a:r>
              <a:rPr lang="en-US" baseline="0" dirty="0"/>
              <a:t>, all lower case; Color: white) and Date (Font: Calibri; Size: 18 pt., small caps; Color: gray)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Copy and paste on each slide, with the exception</a:t>
            </a:r>
            <a:r>
              <a:rPr lang="en-US" baseline="0" dirty="0"/>
              <a:t> of slide 1.</a:t>
            </a:r>
          </a:p>
          <a:p>
            <a:endParaRPr lang="en-US" dirty="0">
              <a:solidFill>
                <a:srgbClr val="92D050"/>
              </a:solidFill>
            </a:endParaRPr>
          </a:p>
        </p:txBody>
      </p:sp>
      <p:sp>
        <p:nvSpPr>
          <p:cNvPr id="4" name="Slide Number Placeholder 3"/>
          <p:cNvSpPr>
            <a:spLocks noGrp="1"/>
          </p:cNvSpPr>
          <p:nvPr>
            <p:ph type="sldNum" sz="quarter" idx="10"/>
          </p:nvPr>
        </p:nvSpPr>
        <p:spPr/>
        <p:txBody>
          <a:bodyPr/>
          <a:lstStyle/>
          <a:p>
            <a:fld id="{39D04B07-70A5-4E49-9DB6-306BA61BC46E}" type="slidenum">
              <a:rPr lang="en-US" smtClean="0"/>
              <a:t>5</a:t>
            </a:fld>
            <a:endParaRPr lang="en-US" dirty="0"/>
          </a:p>
        </p:txBody>
      </p:sp>
    </p:spTree>
    <p:extLst>
      <p:ext uri="{BB962C8B-B14F-4D97-AF65-F5344CB8AC3E}">
        <p14:creationId xmlns:p14="http://schemas.microsoft.com/office/powerpoint/2010/main" val="325865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rPr>
              <a:t>Title: </a:t>
            </a:r>
          </a:p>
          <a:p>
            <a:r>
              <a:rPr lang="en-US" sz="1200" dirty="0">
                <a:solidFill>
                  <a:schemeClr val="tx1">
                    <a:lumMod val="65000"/>
                    <a:lumOff val="35000"/>
                  </a:schemeClr>
                </a:solidFill>
              </a:rPr>
              <a:t>Font: Calibri Light (Headings)</a:t>
            </a:r>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Size: about 5</a:t>
            </a:r>
            <a:r>
              <a:rPr lang="en-US" sz="1200" dirty="0">
                <a:solidFill>
                  <a:schemeClr val="tx1">
                    <a:lumMod val="65000"/>
                    <a:lumOff val="35000"/>
                  </a:schemeClr>
                </a:solidFill>
              </a:rPr>
              <a:t>4+ pt.,</a:t>
            </a:r>
            <a:r>
              <a:rPr lang="en-US" sz="1200" baseline="0" dirty="0">
                <a:solidFill>
                  <a:schemeClr val="tx1">
                    <a:lumMod val="65000"/>
                    <a:lumOff val="35000"/>
                  </a:schemeClr>
                </a:solidFill>
              </a:rPr>
              <a:t> depending on length</a:t>
            </a:r>
          </a:p>
          <a:p>
            <a:r>
              <a:rPr lang="en-US" sz="1200" baseline="0" dirty="0">
                <a:solidFill>
                  <a:schemeClr val="tx1">
                    <a:lumMod val="65000"/>
                    <a:lumOff val="35000"/>
                  </a:schemeClr>
                </a:solidFill>
              </a:rPr>
              <a:t>	I use “AV” to increase the space between letters to as loose as possible.</a:t>
            </a:r>
          </a:p>
          <a:p>
            <a:endParaRPr lang="en-US" sz="1200" b="1" baseline="0" dirty="0">
              <a:solidFill>
                <a:schemeClr val="tx1">
                  <a:lumMod val="65000"/>
                  <a:lumOff val="35000"/>
                </a:schemeClr>
              </a:solidFill>
            </a:endParaRPr>
          </a:p>
          <a:p>
            <a:r>
              <a:rPr lang="en-US" sz="1200" b="1" baseline="0" dirty="0">
                <a:solidFill>
                  <a:schemeClr val="tx1">
                    <a:lumMod val="65000"/>
                    <a:lumOff val="35000"/>
                  </a:schemeClr>
                </a:solidFill>
              </a:rPr>
              <a:t>Section Content: </a:t>
            </a:r>
          </a:p>
          <a:p>
            <a:r>
              <a:rPr lang="en-US" dirty="0"/>
              <a:t>Font: Californian 20+ size, black </a:t>
            </a:r>
          </a:p>
          <a:p>
            <a:r>
              <a:rPr lang="en-US" dirty="0"/>
              <a:t>Color: Light</a:t>
            </a:r>
            <a:r>
              <a:rPr lang="en-US" baseline="0" dirty="0"/>
              <a:t> green/black/gray bullets (your preference) </a:t>
            </a:r>
          </a:p>
          <a:p>
            <a:endParaRPr lang="en-US" baseline="0" dirty="0"/>
          </a:p>
          <a:p>
            <a:r>
              <a:rPr lang="en-US" b="1" baseline="0" dirty="0"/>
              <a:t>Info Bar at Bottom: </a:t>
            </a:r>
          </a:p>
          <a:p>
            <a:r>
              <a:rPr lang="en-US" baseline="0" dirty="0"/>
              <a:t>Enter the title of your presentation (Font: Calibri; Size: 18 </a:t>
            </a:r>
            <a:r>
              <a:rPr lang="en-US" baseline="0" dirty="0" err="1"/>
              <a:t>pt</a:t>
            </a:r>
            <a:r>
              <a:rPr lang="en-US" baseline="0" dirty="0"/>
              <a:t>, all lower case; Color: white) and Date (Font: Calibri; Size: 18 pt., small caps; Color: gray)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Copy and paste on each slide, with the exception</a:t>
            </a:r>
            <a:r>
              <a:rPr lang="en-US" baseline="0" dirty="0"/>
              <a:t> of slide 1.</a:t>
            </a:r>
          </a:p>
          <a:p>
            <a:endParaRPr lang="en-US" dirty="0">
              <a:solidFill>
                <a:srgbClr val="92D050"/>
              </a:solidFill>
            </a:endParaRPr>
          </a:p>
        </p:txBody>
      </p:sp>
      <p:sp>
        <p:nvSpPr>
          <p:cNvPr id="4" name="Slide Number Placeholder 3"/>
          <p:cNvSpPr>
            <a:spLocks noGrp="1"/>
          </p:cNvSpPr>
          <p:nvPr>
            <p:ph type="sldNum" sz="quarter" idx="10"/>
          </p:nvPr>
        </p:nvSpPr>
        <p:spPr/>
        <p:txBody>
          <a:bodyPr/>
          <a:lstStyle/>
          <a:p>
            <a:fld id="{39D04B07-70A5-4E49-9DB6-306BA61BC46E}" type="slidenum">
              <a:rPr lang="en-US" smtClean="0"/>
              <a:t>6</a:t>
            </a:fld>
            <a:endParaRPr lang="en-US" dirty="0"/>
          </a:p>
        </p:txBody>
      </p:sp>
    </p:spTree>
    <p:extLst>
      <p:ext uri="{BB962C8B-B14F-4D97-AF65-F5344CB8AC3E}">
        <p14:creationId xmlns:p14="http://schemas.microsoft.com/office/powerpoint/2010/main" val="321805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rPr>
              <a:t>Title: </a:t>
            </a:r>
          </a:p>
          <a:p>
            <a:r>
              <a:rPr lang="en-US" sz="1200" dirty="0">
                <a:solidFill>
                  <a:schemeClr val="tx1">
                    <a:lumMod val="65000"/>
                    <a:lumOff val="35000"/>
                  </a:schemeClr>
                </a:solidFill>
              </a:rPr>
              <a:t>Font: Calibri Light (Headings)</a:t>
            </a:r>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Size: about 5</a:t>
            </a:r>
            <a:r>
              <a:rPr lang="en-US" sz="1200" dirty="0">
                <a:solidFill>
                  <a:schemeClr val="tx1">
                    <a:lumMod val="65000"/>
                    <a:lumOff val="35000"/>
                  </a:schemeClr>
                </a:solidFill>
              </a:rPr>
              <a:t>4+ pt.,</a:t>
            </a:r>
            <a:r>
              <a:rPr lang="en-US" sz="1200" baseline="0" dirty="0">
                <a:solidFill>
                  <a:schemeClr val="tx1">
                    <a:lumMod val="65000"/>
                    <a:lumOff val="35000"/>
                  </a:schemeClr>
                </a:solidFill>
              </a:rPr>
              <a:t> depending on length</a:t>
            </a:r>
          </a:p>
          <a:p>
            <a:r>
              <a:rPr lang="en-US" sz="1200" baseline="0" dirty="0">
                <a:solidFill>
                  <a:schemeClr val="tx1">
                    <a:lumMod val="65000"/>
                    <a:lumOff val="35000"/>
                  </a:schemeClr>
                </a:solidFill>
              </a:rPr>
              <a:t>	I use “AV” to increase the space between letters to as loose as possible.</a:t>
            </a:r>
          </a:p>
          <a:p>
            <a:endParaRPr lang="en-US" sz="1200" b="1" baseline="0" dirty="0">
              <a:solidFill>
                <a:schemeClr val="tx1">
                  <a:lumMod val="65000"/>
                  <a:lumOff val="35000"/>
                </a:schemeClr>
              </a:solidFill>
            </a:endParaRPr>
          </a:p>
          <a:p>
            <a:r>
              <a:rPr lang="en-US" sz="1200" b="1" baseline="0" dirty="0">
                <a:solidFill>
                  <a:schemeClr val="tx1">
                    <a:lumMod val="65000"/>
                    <a:lumOff val="35000"/>
                  </a:schemeClr>
                </a:solidFill>
              </a:rPr>
              <a:t>Section Content: </a:t>
            </a:r>
          </a:p>
          <a:p>
            <a:r>
              <a:rPr lang="en-US" dirty="0"/>
              <a:t>Font: Californian 20+ size, black </a:t>
            </a:r>
          </a:p>
          <a:p>
            <a:r>
              <a:rPr lang="en-US" dirty="0"/>
              <a:t>Color: Light</a:t>
            </a:r>
            <a:r>
              <a:rPr lang="en-US" baseline="0" dirty="0"/>
              <a:t> green/black/gray bullets (your preference) </a:t>
            </a:r>
          </a:p>
          <a:p>
            <a:endParaRPr lang="en-US" baseline="0" dirty="0"/>
          </a:p>
          <a:p>
            <a:r>
              <a:rPr lang="en-US" b="1" baseline="0" dirty="0"/>
              <a:t>Info Bar at Bottom: </a:t>
            </a:r>
          </a:p>
          <a:p>
            <a:r>
              <a:rPr lang="en-US" baseline="0" dirty="0"/>
              <a:t>Enter the title of your presentation (Font: Calibri; Size: 18 </a:t>
            </a:r>
            <a:r>
              <a:rPr lang="en-US" baseline="0" dirty="0" err="1"/>
              <a:t>pt</a:t>
            </a:r>
            <a:r>
              <a:rPr lang="en-US" baseline="0" dirty="0"/>
              <a:t>, all lower case; Color: white) and Date (Font: Calibri; Size: 18 pt., small caps; Color: gray)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Copy and paste on each slide, with the exception</a:t>
            </a:r>
            <a:r>
              <a:rPr lang="en-US" baseline="0" dirty="0"/>
              <a:t> of slide 1.</a:t>
            </a:r>
          </a:p>
          <a:p>
            <a:endParaRPr lang="en-US" dirty="0">
              <a:solidFill>
                <a:srgbClr val="92D050"/>
              </a:solidFill>
            </a:endParaRPr>
          </a:p>
        </p:txBody>
      </p:sp>
      <p:sp>
        <p:nvSpPr>
          <p:cNvPr id="4" name="Slide Number Placeholder 3"/>
          <p:cNvSpPr>
            <a:spLocks noGrp="1"/>
          </p:cNvSpPr>
          <p:nvPr>
            <p:ph type="sldNum" sz="quarter" idx="10"/>
          </p:nvPr>
        </p:nvSpPr>
        <p:spPr/>
        <p:txBody>
          <a:bodyPr/>
          <a:lstStyle/>
          <a:p>
            <a:fld id="{39D04B07-70A5-4E49-9DB6-306BA61BC46E}" type="slidenum">
              <a:rPr lang="en-US" smtClean="0"/>
              <a:t>7</a:t>
            </a:fld>
            <a:endParaRPr lang="en-US" dirty="0"/>
          </a:p>
        </p:txBody>
      </p:sp>
    </p:spTree>
    <p:extLst>
      <p:ext uri="{BB962C8B-B14F-4D97-AF65-F5344CB8AC3E}">
        <p14:creationId xmlns:p14="http://schemas.microsoft.com/office/powerpoint/2010/main" val="715892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rPr>
              <a:t>Title: </a:t>
            </a:r>
          </a:p>
          <a:p>
            <a:r>
              <a:rPr lang="en-US" sz="1200" dirty="0">
                <a:solidFill>
                  <a:schemeClr val="tx1">
                    <a:lumMod val="65000"/>
                    <a:lumOff val="35000"/>
                  </a:schemeClr>
                </a:solidFill>
              </a:rPr>
              <a:t>Font: Calibri Light (Headings)</a:t>
            </a:r>
            <a:endParaRPr lang="en-US" sz="1200" baseline="0" dirty="0">
              <a:solidFill>
                <a:schemeClr val="tx1">
                  <a:lumMod val="65000"/>
                  <a:lumOff val="35000"/>
                </a:schemeClr>
              </a:solidFill>
            </a:endParaRPr>
          </a:p>
          <a:p>
            <a:r>
              <a:rPr lang="en-US" sz="1200" baseline="0" dirty="0">
                <a:solidFill>
                  <a:schemeClr val="tx1">
                    <a:lumMod val="65000"/>
                    <a:lumOff val="35000"/>
                  </a:schemeClr>
                </a:solidFill>
              </a:rPr>
              <a:t>Size: about 5</a:t>
            </a:r>
            <a:r>
              <a:rPr lang="en-US" sz="1200" dirty="0">
                <a:solidFill>
                  <a:schemeClr val="tx1">
                    <a:lumMod val="65000"/>
                    <a:lumOff val="35000"/>
                  </a:schemeClr>
                </a:solidFill>
              </a:rPr>
              <a:t>4+ pt.,</a:t>
            </a:r>
            <a:r>
              <a:rPr lang="en-US" sz="1200" baseline="0" dirty="0">
                <a:solidFill>
                  <a:schemeClr val="tx1">
                    <a:lumMod val="65000"/>
                    <a:lumOff val="35000"/>
                  </a:schemeClr>
                </a:solidFill>
              </a:rPr>
              <a:t> depending on length</a:t>
            </a:r>
          </a:p>
          <a:p>
            <a:r>
              <a:rPr lang="en-US" sz="1200" baseline="0" dirty="0">
                <a:solidFill>
                  <a:schemeClr val="tx1">
                    <a:lumMod val="65000"/>
                    <a:lumOff val="35000"/>
                  </a:schemeClr>
                </a:solidFill>
              </a:rPr>
              <a:t>	I use “AV” to increase the space between letters to as loose as possible.</a:t>
            </a:r>
          </a:p>
          <a:p>
            <a:endParaRPr lang="en-US" sz="1200" b="1" baseline="0" dirty="0">
              <a:solidFill>
                <a:schemeClr val="tx1">
                  <a:lumMod val="65000"/>
                  <a:lumOff val="35000"/>
                </a:schemeClr>
              </a:solidFill>
            </a:endParaRPr>
          </a:p>
          <a:p>
            <a:r>
              <a:rPr lang="en-US" sz="1200" b="1" baseline="0" dirty="0">
                <a:solidFill>
                  <a:schemeClr val="tx1">
                    <a:lumMod val="65000"/>
                    <a:lumOff val="35000"/>
                  </a:schemeClr>
                </a:solidFill>
              </a:rPr>
              <a:t>Section Content: </a:t>
            </a:r>
          </a:p>
          <a:p>
            <a:r>
              <a:rPr lang="en-US" dirty="0"/>
              <a:t>Font: Californian 20+ size, black </a:t>
            </a:r>
          </a:p>
          <a:p>
            <a:r>
              <a:rPr lang="en-US" dirty="0"/>
              <a:t>Color: Light</a:t>
            </a:r>
            <a:r>
              <a:rPr lang="en-US" baseline="0" dirty="0"/>
              <a:t> green/black/gray bullets (your preference) </a:t>
            </a:r>
          </a:p>
          <a:p>
            <a:endParaRPr lang="en-US" baseline="0" dirty="0"/>
          </a:p>
          <a:p>
            <a:r>
              <a:rPr lang="en-US" b="1" baseline="0" dirty="0"/>
              <a:t>Info Bar at Bottom: </a:t>
            </a:r>
          </a:p>
          <a:p>
            <a:r>
              <a:rPr lang="en-US" baseline="0" dirty="0"/>
              <a:t>Enter the title of your presentation (Font: Calibri; Size: 18 </a:t>
            </a:r>
            <a:r>
              <a:rPr lang="en-US" baseline="0" dirty="0" err="1"/>
              <a:t>pt</a:t>
            </a:r>
            <a:r>
              <a:rPr lang="en-US" baseline="0" dirty="0"/>
              <a:t>, all lower case; Color: white) and Date (Font: Calibri; Size: 18 pt., small caps; Color: gray)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Copy and paste on each slide, with the exception</a:t>
            </a:r>
            <a:r>
              <a:rPr lang="en-US" baseline="0" dirty="0"/>
              <a:t> of slide 1.</a:t>
            </a:r>
          </a:p>
          <a:p>
            <a:endParaRPr lang="en-US" dirty="0">
              <a:solidFill>
                <a:srgbClr val="92D050"/>
              </a:solidFill>
            </a:endParaRPr>
          </a:p>
        </p:txBody>
      </p:sp>
      <p:sp>
        <p:nvSpPr>
          <p:cNvPr id="4" name="Slide Number Placeholder 3"/>
          <p:cNvSpPr>
            <a:spLocks noGrp="1"/>
          </p:cNvSpPr>
          <p:nvPr>
            <p:ph type="sldNum" sz="quarter" idx="10"/>
          </p:nvPr>
        </p:nvSpPr>
        <p:spPr/>
        <p:txBody>
          <a:bodyPr/>
          <a:lstStyle/>
          <a:p>
            <a:fld id="{39D04B07-70A5-4E49-9DB6-306BA61BC46E}" type="slidenum">
              <a:rPr lang="en-US" smtClean="0"/>
              <a:t>8</a:t>
            </a:fld>
            <a:endParaRPr lang="en-US" dirty="0"/>
          </a:p>
        </p:txBody>
      </p:sp>
    </p:spTree>
    <p:extLst>
      <p:ext uri="{BB962C8B-B14F-4D97-AF65-F5344CB8AC3E}">
        <p14:creationId xmlns:p14="http://schemas.microsoft.com/office/powerpoint/2010/main" val="2510574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4B07-70A5-4E49-9DB6-306BA61BC46E}" type="slidenum">
              <a:rPr lang="en-US" smtClean="0"/>
              <a:t>9</a:t>
            </a:fld>
            <a:endParaRPr lang="en-US" dirty="0"/>
          </a:p>
        </p:txBody>
      </p:sp>
    </p:spTree>
    <p:extLst>
      <p:ext uri="{BB962C8B-B14F-4D97-AF65-F5344CB8AC3E}">
        <p14:creationId xmlns:p14="http://schemas.microsoft.com/office/powerpoint/2010/main" val="263348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4B07-70A5-4E49-9DB6-306BA61BC46E}" type="slidenum">
              <a:rPr lang="en-US" smtClean="0"/>
              <a:t>10</a:t>
            </a:fld>
            <a:endParaRPr lang="en-US" dirty="0"/>
          </a:p>
        </p:txBody>
      </p:sp>
    </p:spTree>
    <p:extLst>
      <p:ext uri="{BB962C8B-B14F-4D97-AF65-F5344CB8AC3E}">
        <p14:creationId xmlns:p14="http://schemas.microsoft.com/office/powerpoint/2010/main" val="3444068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04B07-70A5-4E49-9DB6-306BA61BC46E}" type="slidenum">
              <a:rPr lang="en-US" smtClean="0"/>
              <a:t>11</a:t>
            </a:fld>
            <a:endParaRPr lang="en-US" dirty="0"/>
          </a:p>
        </p:txBody>
      </p:sp>
    </p:spTree>
    <p:extLst>
      <p:ext uri="{BB962C8B-B14F-4D97-AF65-F5344CB8AC3E}">
        <p14:creationId xmlns:p14="http://schemas.microsoft.com/office/powerpoint/2010/main" val="2378152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1BEF71-DE6C-4B51-996E-C16873494508}" type="datetime1">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B96DB-C5BB-48C9-8AB1-92DA957701DD}"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092591"/>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C907A-E5C4-4BC9-A987-B35FB4E1DE0D}" type="datetime1">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B96DB-C5BB-48C9-8AB1-92DA957701DD}" type="slidenum">
              <a:rPr lang="en-US" smtClean="0"/>
              <a:t>‹#›</a:t>
            </a:fld>
            <a:endParaRPr lang="en-US" dirty="0"/>
          </a:p>
        </p:txBody>
      </p:sp>
    </p:spTree>
    <p:extLst>
      <p:ext uri="{BB962C8B-B14F-4D97-AF65-F5344CB8AC3E}">
        <p14:creationId xmlns:p14="http://schemas.microsoft.com/office/powerpoint/2010/main" val="2901772299"/>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93E5AA-ED4C-4562-BD7A-D46F8C72EC33}" type="datetime1">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B96DB-C5BB-48C9-8AB1-92DA957701DD}" type="slidenum">
              <a:rPr lang="en-US" smtClean="0"/>
              <a:t>‹#›</a:t>
            </a:fld>
            <a:endParaRPr lang="en-US" dirty="0"/>
          </a:p>
        </p:txBody>
      </p:sp>
    </p:spTree>
    <p:extLst>
      <p:ext uri="{BB962C8B-B14F-4D97-AF65-F5344CB8AC3E}">
        <p14:creationId xmlns:p14="http://schemas.microsoft.com/office/powerpoint/2010/main" val="2923777928"/>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0D0AA-E9FC-4E80-869B-6083C3F8986C}" type="datetime1">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B96DB-C5BB-48C9-8AB1-92DA957701DD}" type="slidenum">
              <a:rPr lang="en-US" smtClean="0"/>
              <a:t>‹#›</a:t>
            </a:fld>
            <a:endParaRPr lang="en-US" dirty="0"/>
          </a:p>
        </p:txBody>
      </p:sp>
    </p:spTree>
    <p:extLst>
      <p:ext uri="{BB962C8B-B14F-4D97-AF65-F5344CB8AC3E}">
        <p14:creationId xmlns:p14="http://schemas.microsoft.com/office/powerpoint/2010/main" val="23898216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834644-291B-4EA6-A0B7-37F33914607B}" type="datetime1">
              <a:rPr lang="en-US" smtClean="0"/>
              <a:t>11/15/2024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8B96DB-C5BB-48C9-8AB1-92DA957701DD}"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9665686"/>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34670A-919C-4020-B5F1-88A1FD909537}" type="datetime1">
              <a:rPr lang="en-US" smtClean="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8B96DB-C5BB-48C9-8AB1-92DA957701DD}" type="slidenum">
              <a:rPr lang="en-US" smtClean="0"/>
              <a:t>‹#›</a:t>
            </a:fld>
            <a:endParaRPr lang="en-US" dirty="0"/>
          </a:p>
        </p:txBody>
      </p:sp>
    </p:spTree>
    <p:extLst>
      <p:ext uri="{BB962C8B-B14F-4D97-AF65-F5344CB8AC3E}">
        <p14:creationId xmlns:p14="http://schemas.microsoft.com/office/powerpoint/2010/main" val="45433093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3C97B1-045A-4369-A317-ED6E050FBDA2}" type="datetime1">
              <a:rPr lang="en-US" smtClean="0"/>
              <a:t>11/15/2024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8B96DB-C5BB-48C9-8AB1-92DA957701DD}" type="slidenum">
              <a:rPr lang="en-US" smtClean="0"/>
              <a:t>‹#›</a:t>
            </a:fld>
            <a:endParaRPr lang="en-US" dirty="0"/>
          </a:p>
        </p:txBody>
      </p:sp>
    </p:spTree>
    <p:extLst>
      <p:ext uri="{BB962C8B-B14F-4D97-AF65-F5344CB8AC3E}">
        <p14:creationId xmlns:p14="http://schemas.microsoft.com/office/powerpoint/2010/main" val="1727375482"/>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BC77E7-3EF4-4885-AB41-4F349F0B3866}" type="datetime1">
              <a:rPr lang="en-US" smtClean="0"/>
              <a:t>11/15/2024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8B96DB-C5BB-48C9-8AB1-92DA957701DD}" type="slidenum">
              <a:rPr lang="en-US" smtClean="0"/>
              <a:t>‹#›</a:t>
            </a:fld>
            <a:endParaRPr lang="en-US" dirty="0"/>
          </a:p>
        </p:txBody>
      </p:sp>
    </p:spTree>
    <p:extLst>
      <p:ext uri="{BB962C8B-B14F-4D97-AF65-F5344CB8AC3E}">
        <p14:creationId xmlns:p14="http://schemas.microsoft.com/office/powerpoint/2010/main" val="3646595921"/>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84D8100-0AEB-4446-B602-5968B9779315}" type="datetime1">
              <a:rPr lang="en-US" smtClean="0"/>
              <a:t>11/15/2024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38B96DB-C5BB-48C9-8AB1-92DA957701DD}" type="slidenum">
              <a:rPr lang="en-US" smtClean="0"/>
              <a:t>‹#›</a:t>
            </a:fld>
            <a:endParaRPr lang="en-US" dirty="0"/>
          </a:p>
        </p:txBody>
      </p:sp>
    </p:spTree>
    <p:extLst>
      <p:ext uri="{BB962C8B-B14F-4D97-AF65-F5344CB8AC3E}">
        <p14:creationId xmlns:p14="http://schemas.microsoft.com/office/powerpoint/2010/main" val="2788854937"/>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BF82DE1-B236-4520-9B91-2F686607261B}" type="datetime1">
              <a:rPr lang="en-US" smtClean="0"/>
              <a:t>11/15/2024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38B96DB-C5BB-48C9-8AB1-92DA957701DD}" type="slidenum">
              <a:rPr lang="en-US" smtClean="0"/>
              <a:t>‹#›</a:t>
            </a:fld>
            <a:endParaRPr lang="en-US" dirty="0"/>
          </a:p>
        </p:txBody>
      </p:sp>
    </p:spTree>
    <p:extLst>
      <p:ext uri="{BB962C8B-B14F-4D97-AF65-F5344CB8AC3E}">
        <p14:creationId xmlns:p14="http://schemas.microsoft.com/office/powerpoint/2010/main" val="2523805485"/>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8E037DA-336F-439E-9E17-E36F5B0F3CF5}" type="datetime1">
              <a:rPr lang="en-US" smtClean="0"/>
              <a:t>11/15/2024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8B96DB-C5BB-48C9-8AB1-92DA957701DD}" type="slidenum">
              <a:rPr lang="en-US" smtClean="0"/>
              <a:t>‹#›</a:t>
            </a:fld>
            <a:endParaRPr lang="en-US" dirty="0"/>
          </a:p>
        </p:txBody>
      </p:sp>
    </p:spTree>
    <p:extLst>
      <p:ext uri="{BB962C8B-B14F-4D97-AF65-F5344CB8AC3E}">
        <p14:creationId xmlns:p14="http://schemas.microsoft.com/office/powerpoint/2010/main" val="2653285776"/>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62FA5630-1A63-4849-A3F8-0F42C3402C52}" type="datetime1">
              <a:rPr lang="en-US" smtClean="0"/>
              <a:t>11/15/2024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38B96DB-C5BB-48C9-8AB1-92DA957701DD}"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32269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spd="slow">
    <p:randomBar dir="vert"/>
  </p:transition>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4493231"/>
          </a:xfrm>
          <a:prstGeom prst="rect">
            <a:avLst/>
          </a:prstGeom>
        </p:spPr>
      </p:pic>
    </p:spTree>
    <p:extLst>
      <p:ext uri="{BB962C8B-B14F-4D97-AF65-F5344CB8AC3E}">
        <p14:creationId xmlns:p14="http://schemas.microsoft.com/office/powerpoint/2010/main" val="1661633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98F23D-849A-651A-031A-CC0C59D817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09600"/>
            <a:ext cx="9143999" cy="5143500"/>
          </a:xfrm>
          <a:prstGeom prst="rect">
            <a:avLst/>
          </a:prstGeom>
        </p:spPr>
      </p:pic>
      <p:sp>
        <p:nvSpPr>
          <p:cNvPr id="3" name="Rectangle 2">
            <a:extLst>
              <a:ext uri="{FF2B5EF4-FFF2-40B4-BE49-F238E27FC236}">
                <a16:creationId xmlns:a16="http://schemas.microsoft.com/office/drawing/2014/main" id="{F588255C-629D-0E2F-6BA5-6FA9A929D099}"/>
              </a:ext>
            </a:extLst>
          </p:cNvPr>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pic>
        <p:nvPicPr>
          <p:cNvPr id="2" name="Picture 1">
            <a:extLst>
              <a:ext uri="{FF2B5EF4-FFF2-40B4-BE49-F238E27FC236}">
                <a16:creationId xmlns:a16="http://schemas.microsoft.com/office/drawing/2014/main" id="{C853B0C5-E995-976A-AE47-0E256FEAA37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06702" y="5117469"/>
            <a:ext cx="937298" cy="581124"/>
          </a:xfrm>
          <a:prstGeom prst="rect">
            <a:avLst/>
          </a:prstGeom>
        </p:spPr>
      </p:pic>
    </p:spTree>
    <p:extLst>
      <p:ext uri="{BB962C8B-B14F-4D97-AF65-F5344CB8AC3E}">
        <p14:creationId xmlns:p14="http://schemas.microsoft.com/office/powerpoint/2010/main" val="759792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98F23D-849A-651A-031A-CC0C59D817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09600"/>
            <a:ext cx="9143999" cy="5143500"/>
          </a:xfrm>
          <a:prstGeom prst="rect">
            <a:avLst/>
          </a:prstGeom>
        </p:spPr>
      </p:pic>
      <p:sp>
        <p:nvSpPr>
          <p:cNvPr id="3" name="Rectangle 2">
            <a:extLst>
              <a:ext uri="{FF2B5EF4-FFF2-40B4-BE49-F238E27FC236}">
                <a16:creationId xmlns:a16="http://schemas.microsoft.com/office/drawing/2014/main" id="{F588255C-629D-0E2F-6BA5-6FA9A929D099}"/>
              </a:ext>
            </a:extLst>
          </p:cNvPr>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pic>
        <p:nvPicPr>
          <p:cNvPr id="4" name="Picture 3">
            <a:extLst>
              <a:ext uri="{FF2B5EF4-FFF2-40B4-BE49-F238E27FC236}">
                <a16:creationId xmlns:a16="http://schemas.microsoft.com/office/drawing/2014/main" id="{A4DF5EF4-447D-45E7-367B-8E22472F61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06702" y="5117469"/>
            <a:ext cx="937298" cy="581124"/>
          </a:xfrm>
          <a:prstGeom prst="rect">
            <a:avLst/>
          </a:prstGeom>
        </p:spPr>
      </p:pic>
    </p:spTree>
    <p:extLst>
      <p:ext uri="{BB962C8B-B14F-4D97-AF65-F5344CB8AC3E}">
        <p14:creationId xmlns:p14="http://schemas.microsoft.com/office/powerpoint/2010/main" val="1205759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98F23D-849A-651A-031A-CC0C59D817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09600"/>
            <a:ext cx="9143999" cy="5143499"/>
          </a:xfrm>
          <a:prstGeom prst="rect">
            <a:avLst/>
          </a:prstGeom>
        </p:spPr>
      </p:pic>
      <p:sp>
        <p:nvSpPr>
          <p:cNvPr id="3" name="Rectangle 2">
            <a:extLst>
              <a:ext uri="{FF2B5EF4-FFF2-40B4-BE49-F238E27FC236}">
                <a16:creationId xmlns:a16="http://schemas.microsoft.com/office/drawing/2014/main" id="{F588255C-629D-0E2F-6BA5-6FA9A929D099}"/>
              </a:ext>
            </a:extLst>
          </p:cNvPr>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pic>
        <p:nvPicPr>
          <p:cNvPr id="2" name="Picture 1">
            <a:extLst>
              <a:ext uri="{FF2B5EF4-FFF2-40B4-BE49-F238E27FC236}">
                <a16:creationId xmlns:a16="http://schemas.microsoft.com/office/drawing/2014/main" id="{DA77A292-E98E-0848-960C-6F7D3765D64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06702" y="5117469"/>
            <a:ext cx="937298" cy="581124"/>
          </a:xfrm>
          <a:prstGeom prst="rect">
            <a:avLst/>
          </a:prstGeom>
        </p:spPr>
      </p:pic>
    </p:spTree>
    <p:extLst>
      <p:ext uri="{BB962C8B-B14F-4D97-AF65-F5344CB8AC3E}">
        <p14:creationId xmlns:p14="http://schemas.microsoft.com/office/powerpoint/2010/main" val="27972724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588255C-629D-0E2F-6BA5-6FA9A929D099}"/>
              </a:ext>
            </a:extLst>
          </p:cNvPr>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sp>
        <p:nvSpPr>
          <p:cNvPr id="5" name="Title 1">
            <a:extLst>
              <a:ext uri="{FF2B5EF4-FFF2-40B4-BE49-F238E27FC236}">
                <a16:creationId xmlns:a16="http://schemas.microsoft.com/office/drawing/2014/main" id="{BD69488B-3885-4E03-3753-EB65F68A09BC}"/>
              </a:ext>
            </a:extLst>
          </p:cNvPr>
          <p:cNvSpPr txBox="1">
            <a:spLocks/>
          </p:cNvSpPr>
          <p:nvPr/>
        </p:nvSpPr>
        <p:spPr>
          <a:xfrm>
            <a:off x="457200" y="286604"/>
            <a:ext cx="2514600" cy="1694596"/>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spc="600" dirty="0">
                <a:solidFill>
                  <a:schemeClr val="tx1">
                    <a:lumMod val="65000"/>
                    <a:lumOff val="35000"/>
                  </a:schemeClr>
                </a:solidFill>
              </a:rPr>
              <a:t>TOTAL PROJECT BUDGET</a:t>
            </a:r>
            <a:endParaRPr lang="en-US" sz="1000" dirty="0">
              <a:solidFill>
                <a:schemeClr val="tx1">
                  <a:lumMod val="65000"/>
                  <a:lumOff val="35000"/>
                </a:schemeClr>
              </a:solidFill>
            </a:endParaRPr>
          </a:p>
        </p:txBody>
      </p:sp>
      <p:pic>
        <p:nvPicPr>
          <p:cNvPr id="6" name="Picture 5">
            <a:extLst>
              <a:ext uri="{FF2B5EF4-FFF2-40B4-BE49-F238E27FC236}">
                <a16:creationId xmlns:a16="http://schemas.microsoft.com/office/drawing/2014/main" id="{6D15A9DB-06AF-FC2B-BAE4-BFBA571A8C06}"/>
              </a:ext>
            </a:extLst>
          </p:cNvPr>
          <p:cNvPicPr>
            <a:picLocks noChangeAspect="1"/>
          </p:cNvPicPr>
          <p:nvPr/>
        </p:nvPicPr>
        <p:blipFill>
          <a:blip r:embed="rId3"/>
          <a:stretch>
            <a:fillRect/>
          </a:stretch>
        </p:blipFill>
        <p:spPr>
          <a:xfrm>
            <a:off x="2940060" y="68995"/>
            <a:ext cx="6051540" cy="6255605"/>
          </a:xfrm>
          <a:prstGeom prst="rect">
            <a:avLst/>
          </a:prstGeom>
        </p:spPr>
      </p:pic>
    </p:spTree>
    <p:extLst>
      <p:ext uri="{BB962C8B-B14F-4D97-AF65-F5344CB8AC3E}">
        <p14:creationId xmlns:p14="http://schemas.microsoft.com/office/powerpoint/2010/main" val="691380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BFBE45-3A14-BF61-CF2D-91D5BD4417F5}"/>
              </a:ext>
            </a:extLst>
          </p:cNvPr>
          <p:cNvPicPr>
            <a:picLocks noChangeAspect="1"/>
          </p:cNvPicPr>
          <p:nvPr/>
        </p:nvPicPr>
        <p:blipFill>
          <a:blip r:embed="rId3">
            <a:extLst>
              <a:ext uri="{28A0092B-C50C-407E-A947-70E740481C1C}">
                <a14:useLocalDpi xmlns:a14="http://schemas.microsoft.com/office/drawing/2010/main" val="0"/>
              </a:ext>
            </a:extLst>
          </a:blip>
          <a:srcRect l="9771" r="9771"/>
          <a:stretch/>
        </p:blipFill>
        <p:spPr>
          <a:xfrm>
            <a:off x="0" y="0"/>
            <a:ext cx="9144000" cy="6392779"/>
          </a:xfrm>
          <a:prstGeom prst="rect">
            <a:avLst/>
          </a:prstGeom>
        </p:spPr>
      </p:pic>
      <p:pic>
        <p:nvPicPr>
          <p:cNvPr id="6" name="Picture 5">
            <a:extLst>
              <a:ext uri="{FF2B5EF4-FFF2-40B4-BE49-F238E27FC236}">
                <a16:creationId xmlns:a16="http://schemas.microsoft.com/office/drawing/2014/main" id="{940A652C-3F3B-F844-4DA1-3947D186F7D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667" y="5715000"/>
            <a:ext cx="1093193" cy="677779"/>
          </a:xfrm>
          <a:prstGeom prst="rect">
            <a:avLst/>
          </a:prstGeom>
        </p:spPr>
      </p:pic>
      <p:sp>
        <p:nvSpPr>
          <p:cNvPr id="7" name="Rectangle 6">
            <a:extLst>
              <a:ext uri="{FF2B5EF4-FFF2-40B4-BE49-F238E27FC236}">
                <a16:creationId xmlns:a16="http://schemas.microsoft.com/office/drawing/2014/main" id="{144DAEE1-3403-9AF6-A29F-FF2B97602C61}"/>
              </a:ext>
            </a:extLst>
          </p:cNvPr>
          <p:cNvSpPr/>
          <p:nvPr/>
        </p:nvSpPr>
        <p:spPr>
          <a:xfrm>
            <a:off x="0" y="0"/>
            <a:ext cx="9144000" cy="6392778"/>
          </a:xfrm>
          <a:prstGeom prst="rect">
            <a:avLst/>
          </a:prstGeom>
          <a:solidFill>
            <a:schemeClr val="bg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normAutofit/>
          </a:bodyPr>
          <a:lstStyle/>
          <a:p>
            <a:r>
              <a:rPr lang="en-US" sz="7200" dirty="0">
                <a:solidFill>
                  <a:schemeClr val="tx1">
                    <a:lumMod val="65000"/>
                    <a:lumOff val="35000"/>
                  </a:schemeClr>
                </a:solidFill>
                <a:latin typeface="Californian FB" panose="0207040306080B030204" pitchFamily="18" charset="0"/>
              </a:rPr>
              <a:t>QUESTIONS </a:t>
            </a:r>
            <a:r>
              <a:rPr lang="en-US" sz="7200" dirty="0">
                <a:solidFill>
                  <a:schemeClr val="tx1"/>
                </a:solidFill>
                <a:latin typeface="Californian FB" panose="0207040306080B030204" pitchFamily="18" charset="0"/>
              </a:rPr>
              <a:t>&amp;</a:t>
            </a:r>
            <a:br>
              <a:rPr lang="en-US" sz="7200" dirty="0">
                <a:solidFill>
                  <a:schemeClr val="tx1"/>
                </a:solidFill>
                <a:latin typeface="Californian FB" panose="0207040306080B030204" pitchFamily="18" charset="0"/>
              </a:rPr>
            </a:br>
            <a:r>
              <a:rPr lang="en-US" sz="7200" spc="600" dirty="0">
                <a:solidFill>
                  <a:schemeClr val="tx1"/>
                </a:solidFill>
                <a:latin typeface="Californian FB" panose="0207040306080B030204" pitchFamily="18" charset="0"/>
              </a:rPr>
              <a:t>COMMENTS</a:t>
            </a:r>
          </a:p>
        </p:txBody>
      </p:sp>
      <p:sp>
        <p:nvSpPr>
          <p:cNvPr id="3" name="Rectangle 2">
            <a:extLst>
              <a:ext uri="{FF2B5EF4-FFF2-40B4-BE49-F238E27FC236}">
                <a16:creationId xmlns:a16="http://schemas.microsoft.com/office/drawing/2014/main" id="{A7BA0A1D-8559-82D3-538F-7943F38B53A4}"/>
              </a:ext>
            </a:extLst>
          </p:cNvPr>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spTree>
    <p:extLst>
      <p:ext uri="{BB962C8B-B14F-4D97-AF65-F5344CB8AC3E}">
        <p14:creationId xmlns:p14="http://schemas.microsoft.com/office/powerpoint/2010/main" val="179500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2F24D23-4192-50C8-65DD-D0D6C9AAA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707" y="5514525"/>
            <a:ext cx="1334586" cy="8862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386" y="223538"/>
            <a:ext cx="2761488" cy="2304288"/>
          </a:xfrm>
          <a:prstGeom prst="rect">
            <a:avLst/>
          </a:prstGeom>
        </p:spPr>
      </p:pic>
      <p:sp>
        <p:nvSpPr>
          <p:cNvPr id="2" name="Title 1"/>
          <p:cNvSpPr>
            <a:spLocks noGrp="1"/>
          </p:cNvSpPr>
          <p:nvPr>
            <p:ph type="ctrTitle"/>
          </p:nvPr>
        </p:nvSpPr>
        <p:spPr>
          <a:xfrm>
            <a:off x="0" y="699026"/>
            <a:ext cx="9144000" cy="3657600"/>
          </a:xfrm>
        </p:spPr>
        <p:txBody>
          <a:bodyPr>
            <a:normAutofit/>
          </a:bodyPr>
          <a:lstStyle/>
          <a:p>
            <a:pPr algn="ctr"/>
            <a:r>
              <a:rPr lang="en-US" sz="4400" spc="300" dirty="0">
                <a:solidFill>
                  <a:schemeClr val="tx1"/>
                </a:solidFill>
              </a:rPr>
              <a:t>AIKEN COUNTY CAREER AND TECHNOLOGY CENTER</a:t>
            </a:r>
            <a:endParaRPr lang="en-US" sz="4400" spc="300" dirty="0">
              <a:solidFill>
                <a:schemeClr val="tx1">
                  <a:lumMod val="65000"/>
                  <a:lumOff val="35000"/>
                </a:schemeClr>
              </a:solidFill>
            </a:endParaRPr>
          </a:p>
        </p:txBody>
      </p:sp>
      <p:sp>
        <p:nvSpPr>
          <p:cNvPr id="8" name="Subtitle 2"/>
          <p:cNvSpPr>
            <a:spLocks noGrp="1"/>
          </p:cNvSpPr>
          <p:nvPr>
            <p:ph type="subTitle" idx="1"/>
          </p:nvPr>
        </p:nvSpPr>
        <p:spPr>
          <a:xfrm>
            <a:off x="26670" y="4724400"/>
            <a:ext cx="9090660" cy="1143000"/>
          </a:xfrm>
        </p:spPr>
        <p:txBody>
          <a:bodyPr>
            <a:normAutofit/>
          </a:bodyPr>
          <a:lstStyle/>
          <a:p>
            <a:pPr algn="ctr">
              <a:lnSpc>
                <a:spcPct val="100000"/>
              </a:lnSpc>
            </a:pPr>
            <a:r>
              <a:rPr lang="en-US" spc="0" dirty="0">
                <a:solidFill>
                  <a:srgbClr val="FBAF41"/>
                </a:solidFill>
              </a:rPr>
              <a:t>AIKEN COUNTY PUBLIC SCHOOL DISTRICT </a:t>
            </a:r>
            <a:r>
              <a:rPr lang="en-US" cap="small" spc="0" dirty="0">
                <a:solidFill>
                  <a:schemeClr val="tx1">
                    <a:lumMod val="65000"/>
                    <a:lumOff val="35000"/>
                  </a:schemeClr>
                </a:solidFill>
              </a:rPr>
              <a:t>December 10, 2024</a:t>
            </a:r>
            <a:endParaRPr lang="en-US" cap="small" dirty="0">
              <a:solidFill>
                <a:schemeClr val="tx1">
                  <a:lumMod val="65000"/>
                  <a:lumOff val="35000"/>
                </a:schemeClr>
              </a:solidFill>
            </a:endParaRPr>
          </a:p>
          <a:p>
            <a:endParaRPr lang="en-US" dirty="0"/>
          </a:p>
        </p:txBody>
      </p:sp>
      <p:pic>
        <p:nvPicPr>
          <p:cNvPr id="10" name="Picture 9">
            <a:extLst>
              <a:ext uri="{FF2B5EF4-FFF2-40B4-BE49-F238E27FC236}">
                <a16:creationId xmlns:a16="http://schemas.microsoft.com/office/drawing/2014/main" id="{470A8118-F47F-4E78-8B16-3F5F726149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1" y="5459949"/>
            <a:ext cx="609600" cy="609600"/>
          </a:xfrm>
          <a:prstGeom prst="rect">
            <a:avLst/>
          </a:prstGeom>
        </p:spPr>
      </p:pic>
      <p:pic>
        <p:nvPicPr>
          <p:cNvPr id="12" name="Picture 11">
            <a:extLst>
              <a:ext uri="{FF2B5EF4-FFF2-40B4-BE49-F238E27FC236}">
                <a16:creationId xmlns:a16="http://schemas.microsoft.com/office/drawing/2014/main" id="{C503D8F1-7191-3A3F-398E-616D4FC31B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7578" y="5514525"/>
            <a:ext cx="1684980" cy="555024"/>
          </a:xfrm>
          <a:prstGeom prst="rect">
            <a:avLst/>
          </a:prstGeom>
        </p:spPr>
      </p:pic>
      <p:sp>
        <p:nvSpPr>
          <p:cNvPr id="4" name="Title 1">
            <a:extLst>
              <a:ext uri="{FF2B5EF4-FFF2-40B4-BE49-F238E27FC236}">
                <a16:creationId xmlns:a16="http://schemas.microsoft.com/office/drawing/2014/main" id="{536976C1-DD09-B73F-1A00-D73B3783E58B}"/>
              </a:ext>
            </a:extLst>
          </p:cNvPr>
          <p:cNvSpPr txBox="1">
            <a:spLocks/>
          </p:cNvSpPr>
          <p:nvPr/>
        </p:nvSpPr>
        <p:spPr>
          <a:xfrm>
            <a:off x="0" y="2271107"/>
            <a:ext cx="9144000" cy="71558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2800" b="1" spc="300" dirty="0">
                <a:solidFill>
                  <a:schemeClr val="tx1"/>
                </a:solidFill>
              </a:rPr>
              <a:t>CONSTRUCTION DOCUMENT &amp; GMP SUMMARY</a:t>
            </a:r>
          </a:p>
        </p:txBody>
      </p:sp>
    </p:spTree>
    <p:extLst>
      <p:ext uri="{BB962C8B-B14F-4D97-AF65-F5344CB8AC3E}">
        <p14:creationId xmlns:p14="http://schemas.microsoft.com/office/powerpoint/2010/main" val="22836716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BFBE45-3A14-BF61-CF2D-91D5BD4417F5}"/>
              </a:ext>
            </a:extLst>
          </p:cNvPr>
          <p:cNvPicPr>
            <a:picLocks noChangeAspect="1"/>
          </p:cNvPicPr>
          <p:nvPr/>
        </p:nvPicPr>
        <p:blipFill>
          <a:blip r:embed="rId2">
            <a:extLst>
              <a:ext uri="{28A0092B-C50C-407E-A947-70E740481C1C}">
                <a14:useLocalDpi xmlns:a14="http://schemas.microsoft.com/office/drawing/2010/main" val="0"/>
              </a:ext>
            </a:extLst>
          </a:blip>
          <a:srcRect l="9771" r="9771"/>
          <a:stretch/>
        </p:blipFill>
        <p:spPr>
          <a:xfrm>
            <a:off x="0" y="0"/>
            <a:ext cx="9144000" cy="6392779"/>
          </a:xfrm>
          <a:prstGeom prst="rect">
            <a:avLst/>
          </a:prstGeom>
        </p:spPr>
      </p:pic>
      <p:sp>
        <p:nvSpPr>
          <p:cNvPr id="3" name="Rectangle 2">
            <a:extLst>
              <a:ext uri="{FF2B5EF4-FFF2-40B4-BE49-F238E27FC236}">
                <a16:creationId xmlns:a16="http://schemas.microsoft.com/office/drawing/2014/main" id="{F588255C-629D-0E2F-6BA5-6FA9A929D099}"/>
              </a:ext>
            </a:extLst>
          </p:cNvPr>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pic>
        <p:nvPicPr>
          <p:cNvPr id="5" name="Picture 4">
            <a:extLst>
              <a:ext uri="{FF2B5EF4-FFF2-40B4-BE49-F238E27FC236}">
                <a16:creationId xmlns:a16="http://schemas.microsoft.com/office/drawing/2014/main" id="{940A652C-3F3B-F844-4DA1-3947D186F7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667" y="5715000"/>
            <a:ext cx="1093193" cy="677779"/>
          </a:xfrm>
          <a:prstGeom prst="rect">
            <a:avLst/>
          </a:prstGeom>
        </p:spPr>
      </p:pic>
    </p:spTree>
    <p:extLst>
      <p:ext uri="{BB962C8B-B14F-4D97-AF65-F5344CB8AC3E}">
        <p14:creationId xmlns:p14="http://schemas.microsoft.com/office/powerpoint/2010/main" val="1765070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spc="600" dirty="0">
                <a:solidFill>
                  <a:schemeClr val="tx1">
                    <a:lumMod val="65000"/>
                    <a:lumOff val="35000"/>
                  </a:schemeClr>
                </a:solidFill>
              </a:rPr>
              <a:t>PROJECT REVIEW</a:t>
            </a:r>
            <a:br>
              <a:rPr lang="en-US" dirty="0">
                <a:solidFill>
                  <a:schemeClr val="tx1">
                    <a:lumMod val="65000"/>
                    <a:lumOff val="35000"/>
                  </a:schemeClr>
                </a:solidFill>
              </a:rPr>
            </a:br>
            <a:endParaRPr lang="en-US" sz="1300" dirty="0">
              <a:solidFill>
                <a:schemeClr val="tx1">
                  <a:lumMod val="65000"/>
                  <a:lumOff val="35000"/>
                </a:schemeClr>
              </a:solidFill>
            </a:endParaRPr>
          </a:p>
        </p:txBody>
      </p:sp>
      <p:sp>
        <p:nvSpPr>
          <p:cNvPr id="3" name="Content Placeholder 2"/>
          <p:cNvSpPr>
            <a:spLocks noGrp="1"/>
          </p:cNvSpPr>
          <p:nvPr>
            <p:ph idx="1"/>
          </p:nvPr>
        </p:nvSpPr>
        <p:spPr>
          <a:xfrm>
            <a:off x="678180" y="1828800"/>
            <a:ext cx="7833360" cy="4343400"/>
          </a:xfrm>
        </p:spPr>
        <p:txBody>
          <a:bodyPr>
            <a:noAutofit/>
          </a:bodyPr>
          <a:lstStyle/>
          <a:p>
            <a:pPr algn="just" eaLnBrk="1" fontAlgn="base" hangingPunct="1">
              <a:spcBef>
                <a:spcPct val="0"/>
              </a:spcBef>
              <a:spcAft>
                <a:spcPct val="0"/>
              </a:spcAft>
            </a:pPr>
            <a:r>
              <a:rPr lang="en-US" b="1" dirty="0">
                <a:solidFill>
                  <a:srgbClr val="DCAD49"/>
                </a:solidFill>
                <a:latin typeface="Californian FB" panose="0207040306080B030204" pitchFamily="18" charset="0"/>
              </a:rPr>
              <a:t>Since the previous Design Development Submission:</a:t>
            </a:r>
          </a:p>
          <a:p>
            <a:pPr algn="just" eaLnBrk="1" fontAlgn="base" hangingPunct="1">
              <a:spcBef>
                <a:spcPct val="0"/>
              </a:spcBef>
              <a:spcAft>
                <a:spcPct val="0"/>
              </a:spcAft>
            </a:pPr>
            <a:endParaRPr lang="en-US" sz="1800" b="1" dirty="0">
              <a:solidFill>
                <a:schemeClr val="tx1">
                  <a:lumMod val="50000"/>
                  <a:lumOff val="50000"/>
                </a:schemeClr>
              </a:solidFill>
              <a:latin typeface="Californian FB" panose="0207040306080B030204" pitchFamily="18" charset="0"/>
            </a:endParaRPr>
          </a:p>
          <a:p>
            <a:pPr marL="285750" indent="-285750" algn="just" fontAlgn="base">
              <a:spcBef>
                <a:spcPct val="0"/>
              </a:spcBef>
              <a:spcAft>
                <a:spcPct val="0"/>
              </a:spcAft>
              <a:buFont typeface="Arial" panose="020B0604020202020204" pitchFamily="34" charset="0"/>
              <a:buChar char="•"/>
            </a:pPr>
            <a:r>
              <a:rPr lang="en-US" sz="1800" b="1" dirty="0">
                <a:solidFill>
                  <a:schemeClr val="tx1">
                    <a:lumMod val="50000"/>
                    <a:lumOff val="50000"/>
                  </a:schemeClr>
                </a:solidFill>
                <a:latin typeface="Californian FB" panose="0207040306080B030204" pitchFamily="18" charset="0"/>
              </a:rPr>
              <a:t>Minor changes to the building design have been incorporated into the documents.  GMC has submitted the documents to OSF and Aiken County for the necessary construction permits.</a:t>
            </a:r>
          </a:p>
          <a:p>
            <a:pPr marL="285750" indent="-285750" algn="just" eaLnBrk="1" fontAlgn="base" hangingPunct="1">
              <a:spcBef>
                <a:spcPct val="0"/>
              </a:spcBef>
              <a:spcAft>
                <a:spcPct val="0"/>
              </a:spcAft>
              <a:buFont typeface="Arial" panose="020B0604020202020204" pitchFamily="34" charset="0"/>
              <a:buChar char="•"/>
            </a:pPr>
            <a:endParaRPr lang="en-US" sz="1800" b="1" dirty="0">
              <a:solidFill>
                <a:schemeClr val="tx1">
                  <a:lumMod val="50000"/>
                  <a:lumOff val="50000"/>
                </a:schemeClr>
              </a:solidFill>
              <a:latin typeface="Californian FB" panose="0207040306080B030204" pitchFamily="18" charset="0"/>
            </a:endParaRPr>
          </a:p>
          <a:p>
            <a:pPr marL="285750" indent="-285750" algn="just" eaLnBrk="1" fontAlgn="base" hangingPunct="1">
              <a:spcBef>
                <a:spcPct val="0"/>
              </a:spcBef>
              <a:spcAft>
                <a:spcPct val="0"/>
              </a:spcAft>
              <a:buFont typeface="Arial" panose="020B0604020202020204" pitchFamily="34" charset="0"/>
              <a:buChar char="•"/>
            </a:pPr>
            <a:r>
              <a:rPr lang="en-US" sz="1800" b="1" dirty="0">
                <a:solidFill>
                  <a:schemeClr val="tx1">
                    <a:lumMod val="50000"/>
                    <a:lumOff val="50000"/>
                  </a:schemeClr>
                </a:solidFill>
                <a:latin typeface="Californian FB" panose="0207040306080B030204" pitchFamily="18" charset="0"/>
              </a:rPr>
              <a:t>H. G. Reynolds has completed the pricing of the Construction Document Package and developed a comprehensive GMP to construct the new Career and Technology Center.</a:t>
            </a:r>
          </a:p>
          <a:p>
            <a:pPr marL="0" indent="0" algn="just" eaLnBrk="1" fontAlgn="base" hangingPunct="1">
              <a:spcBef>
                <a:spcPct val="0"/>
              </a:spcBef>
              <a:spcAft>
                <a:spcPct val="0"/>
              </a:spcAft>
              <a:buNone/>
            </a:pPr>
            <a:endParaRPr lang="en-US" sz="1800" b="1" dirty="0">
              <a:solidFill>
                <a:schemeClr val="tx1">
                  <a:lumMod val="50000"/>
                  <a:lumOff val="50000"/>
                </a:schemeClr>
              </a:solidFill>
              <a:latin typeface="Californian FB" panose="0207040306080B030204" pitchFamily="18" charset="0"/>
            </a:endParaRPr>
          </a:p>
          <a:p>
            <a:pPr marL="285750" indent="-285750" algn="just" fontAlgn="base">
              <a:spcBef>
                <a:spcPct val="0"/>
              </a:spcBef>
              <a:spcAft>
                <a:spcPct val="0"/>
              </a:spcAft>
              <a:buFont typeface="Arial" panose="020B0604020202020204" pitchFamily="34" charset="0"/>
              <a:buChar char="•"/>
            </a:pPr>
            <a:r>
              <a:rPr lang="en-US" sz="1800" b="1" dirty="0">
                <a:solidFill>
                  <a:schemeClr val="tx1">
                    <a:lumMod val="50000"/>
                    <a:lumOff val="50000"/>
                  </a:schemeClr>
                </a:solidFill>
                <a:latin typeface="Californian FB" panose="0207040306080B030204" pitchFamily="18" charset="0"/>
              </a:rPr>
              <a:t>The overall project budget including the cost of construction and associated equipment and fees has been reviewed by ACPS facilities, GMC and H.G. Reynolds.</a:t>
            </a:r>
          </a:p>
          <a:p>
            <a:pPr marL="0" indent="0" algn="just" fontAlgn="base">
              <a:spcBef>
                <a:spcPct val="0"/>
              </a:spcBef>
              <a:spcAft>
                <a:spcPct val="0"/>
              </a:spcAft>
              <a:buNone/>
            </a:pPr>
            <a:endParaRPr lang="en-US" sz="1800" b="1" dirty="0">
              <a:solidFill>
                <a:schemeClr val="tx1">
                  <a:lumMod val="50000"/>
                  <a:lumOff val="50000"/>
                </a:schemeClr>
              </a:solidFill>
              <a:latin typeface="Californian FB" panose="0207040306080B030204" pitchFamily="18" charset="0"/>
            </a:endParaRPr>
          </a:p>
        </p:txBody>
      </p:sp>
      <p:sp>
        <p:nvSpPr>
          <p:cNvPr id="5" name="Rectangle 4"/>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spTree>
    <p:extLst>
      <p:ext uri="{BB962C8B-B14F-4D97-AF65-F5344CB8AC3E}">
        <p14:creationId xmlns:p14="http://schemas.microsoft.com/office/powerpoint/2010/main" val="55502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29F711-28EE-E86D-0925-85443F5CD9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7" t="1074" b="11350"/>
          <a:stretch/>
        </p:blipFill>
        <p:spPr>
          <a:xfrm>
            <a:off x="914400" y="1828800"/>
            <a:ext cx="7452360" cy="4404360"/>
          </a:xfrm>
          <a:prstGeom prst="rect">
            <a:avLst/>
          </a:prstGeom>
        </p:spPr>
      </p:pic>
      <p:sp>
        <p:nvSpPr>
          <p:cNvPr id="2" name="Title 1"/>
          <p:cNvSpPr>
            <a:spLocks noGrp="1"/>
          </p:cNvSpPr>
          <p:nvPr>
            <p:ph type="title"/>
          </p:nvPr>
        </p:nvSpPr>
        <p:spPr/>
        <p:txBody>
          <a:bodyPr>
            <a:normAutofit/>
          </a:bodyPr>
          <a:lstStyle/>
          <a:p>
            <a:r>
              <a:rPr lang="en-US" sz="5400" spc="600" dirty="0">
                <a:solidFill>
                  <a:schemeClr val="tx1">
                    <a:lumMod val="65000"/>
                    <a:lumOff val="35000"/>
                  </a:schemeClr>
                </a:solidFill>
              </a:rPr>
              <a:t>PROJECT SITE</a:t>
            </a:r>
            <a:br>
              <a:rPr lang="en-US" dirty="0">
                <a:solidFill>
                  <a:schemeClr val="tx1">
                    <a:lumMod val="65000"/>
                    <a:lumOff val="35000"/>
                  </a:schemeClr>
                </a:solidFill>
              </a:rPr>
            </a:br>
            <a:endParaRPr lang="en-US" sz="1300" dirty="0">
              <a:solidFill>
                <a:schemeClr val="tx1">
                  <a:lumMod val="65000"/>
                  <a:lumOff val="35000"/>
                </a:schemeClr>
              </a:solidFill>
            </a:endParaRPr>
          </a:p>
        </p:txBody>
      </p:sp>
      <p:sp>
        <p:nvSpPr>
          <p:cNvPr id="5" name="Rectangle 4"/>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spTree>
    <p:extLst>
      <p:ext uri="{BB962C8B-B14F-4D97-AF65-F5344CB8AC3E}">
        <p14:creationId xmlns:p14="http://schemas.microsoft.com/office/powerpoint/2010/main" val="338560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29F711-28EE-E86D-0925-85443F5CD934}"/>
              </a:ext>
            </a:extLst>
          </p:cNvPr>
          <p:cNvPicPr>
            <a:picLocks noChangeAspect="1"/>
          </p:cNvPicPr>
          <p:nvPr/>
        </p:nvPicPr>
        <p:blipFill>
          <a:blip r:embed="rId3" cstate="print">
            <a:extLst>
              <a:ext uri="{28A0092B-C50C-407E-A947-70E740481C1C}">
                <a14:useLocalDpi xmlns:a14="http://schemas.microsoft.com/office/drawing/2010/main" val="0"/>
              </a:ext>
            </a:extLst>
          </a:blip>
          <a:srcRect t="5878" b="3225"/>
          <a:stretch/>
        </p:blipFill>
        <p:spPr>
          <a:xfrm>
            <a:off x="609600" y="1760080"/>
            <a:ext cx="8305800" cy="4531452"/>
          </a:xfrm>
          <a:prstGeom prst="rect">
            <a:avLst/>
          </a:prstGeom>
        </p:spPr>
      </p:pic>
      <p:sp>
        <p:nvSpPr>
          <p:cNvPr id="2" name="Title 1"/>
          <p:cNvSpPr>
            <a:spLocks noGrp="1"/>
          </p:cNvSpPr>
          <p:nvPr>
            <p:ph type="title"/>
          </p:nvPr>
        </p:nvSpPr>
        <p:spPr/>
        <p:txBody>
          <a:bodyPr>
            <a:normAutofit/>
          </a:bodyPr>
          <a:lstStyle/>
          <a:p>
            <a:r>
              <a:rPr lang="en-US" sz="5400" spc="600" dirty="0">
                <a:solidFill>
                  <a:schemeClr val="tx1">
                    <a:lumMod val="65000"/>
                    <a:lumOff val="35000"/>
                  </a:schemeClr>
                </a:solidFill>
              </a:rPr>
              <a:t>SITE PLAN</a:t>
            </a:r>
            <a:br>
              <a:rPr lang="en-US" dirty="0">
                <a:solidFill>
                  <a:schemeClr val="tx1">
                    <a:lumMod val="65000"/>
                    <a:lumOff val="35000"/>
                  </a:schemeClr>
                </a:solidFill>
              </a:rPr>
            </a:br>
            <a:endParaRPr lang="en-US" sz="1300" dirty="0">
              <a:solidFill>
                <a:schemeClr val="tx1">
                  <a:lumMod val="65000"/>
                  <a:lumOff val="35000"/>
                </a:schemeClr>
              </a:solidFill>
            </a:endParaRPr>
          </a:p>
        </p:txBody>
      </p:sp>
      <p:sp>
        <p:nvSpPr>
          <p:cNvPr id="5" name="Rectangle 4"/>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pic>
        <p:nvPicPr>
          <p:cNvPr id="4" name="Picture 3">
            <a:extLst>
              <a:ext uri="{FF2B5EF4-FFF2-40B4-BE49-F238E27FC236}">
                <a16:creationId xmlns:a16="http://schemas.microsoft.com/office/drawing/2014/main" id="{75D599F2-1E00-BB78-43FA-210D6AD89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90023">
            <a:off x="8159870" y="5569165"/>
            <a:ext cx="1168224" cy="756155"/>
          </a:xfrm>
          <a:prstGeom prst="rect">
            <a:avLst/>
          </a:prstGeom>
        </p:spPr>
      </p:pic>
    </p:spTree>
    <p:extLst>
      <p:ext uri="{BB962C8B-B14F-4D97-AF65-F5344CB8AC3E}">
        <p14:creationId xmlns:p14="http://schemas.microsoft.com/office/powerpoint/2010/main" val="3953301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29F711-28EE-E86D-0925-85443F5CD934}"/>
              </a:ext>
            </a:extLst>
          </p:cNvPr>
          <p:cNvPicPr>
            <a:picLocks noChangeAspect="1"/>
          </p:cNvPicPr>
          <p:nvPr/>
        </p:nvPicPr>
        <p:blipFill>
          <a:blip r:embed="rId3" cstate="print">
            <a:extLst>
              <a:ext uri="{28A0092B-C50C-407E-A947-70E740481C1C}">
                <a14:useLocalDpi xmlns:a14="http://schemas.microsoft.com/office/drawing/2010/main" val="0"/>
              </a:ext>
            </a:extLst>
          </a:blip>
          <a:srcRect t="768" b="768"/>
          <a:stretch/>
        </p:blipFill>
        <p:spPr>
          <a:xfrm>
            <a:off x="914400" y="1828800"/>
            <a:ext cx="7452360" cy="4404360"/>
          </a:xfrm>
          <a:prstGeom prst="rect">
            <a:avLst/>
          </a:prstGeom>
        </p:spPr>
      </p:pic>
      <p:sp>
        <p:nvSpPr>
          <p:cNvPr id="2" name="Title 1"/>
          <p:cNvSpPr>
            <a:spLocks noGrp="1"/>
          </p:cNvSpPr>
          <p:nvPr>
            <p:ph type="title"/>
          </p:nvPr>
        </p:nvSpPr>
        <p:spPr/>
        <p:txBody>
          <a:bodyPr>
            <a:normAutofit/>
          </a:bodyPr>
          <a:lstStyle/>
          <a:p>
            <a:r>
              <a:rPr lang="en-US" sz="5400" spc="600" dirty="0">
                <a:solidFill>
                  <a:schemeClr val="tx1">
                    <a:lumMod val="65000"/>
                    <a:lumOff val="35000"/>
                  </a:schemeClr>
                </a:solidFill>
              </a:rPr>
              <a:t>FIRST LEVEL PLAN</a:t>
            </a:r>
            <a:br>
              <a:rPr lang="en-US" dirty="0">
                <a:solidFill>
                  <a:schemeClr val="tx1">
                    <a:lumMod val="65000"/>
                    <a:lumOff val="35000"/>
                  </a:schemeClr>
                </a:solidFill>
              </a:rPr>
            </a:br>
            <a:endParaRPr lang="en-US" sz="1300" dirty="0">
              <a:solidFill>
                <a:schemeClr val="tx1">
                  <a:lumMod val="65000"/>
                  <a:lumOff val="35000"/>
                </a:schemeClr>
              </a:solidFill>
            </a:endParaRPr>
          </a:p>
        </p:txBody>
      </p:sp>
      <p:sp>
        <p:nvSpPr>
          <p:cNvPr id="5" name="Rectangle 4"/>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pic>
        <p:nvPicPr>
          <p:cNvPr id="4" name="Picture 3">
            <a:extLst>
              <a:ext uri="{FF2B5EF4-FFF2-40B4-BE49-F238E27FC236}">
                <a16:creationId xmlns:a16="http://schemas.microsoft.com/office/drawing/2014/main" id="{75D599F2-1E00-BB78-43FA-210D6AD89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90023">
            <a:off x="8159870" y="5569165"/>
            <a:ext cx="1168224" cy="756155"/>
          </a:xfrm>
          <a:prstGeom prst="rect">
            <a:avLst/>
          </a:prstGeom>
        </p:spPr>
      </p:pic>
    </p:spTree>
    <p:extLst>
      <p:ext uri="{BB962C8B-B14F-4D97-AF65-F5344CB8AC3E}">
        <p14:creationId xmlns:p14="http://schemas.microsoft.com/office/powerpoint/2010/main" val="22092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29F711-28EE-E86D-0925-85443F5CD934}"/>
              </a:ext>
            </a:extLst>
          </p:cNvPr>
          <p:cNvPicPr>
            <a:picLocks noChangeAspect="1"/>
          </p:cNvPicPr>
          <p:nvPr/>
        </p:nvPicPr>
        <p:blipFill>
          <a:blip r:embed="rId3" cstate="print">
            <a:extLst>
              <a:ext uri="{28A0092B-C50C-407E-A947-70E740481C1C}">
                <a14:useLocalDpi xmlns:a14="http://schemas.microsoft.com/office/drawing/2010/main" val="0"/>
              </a:ext>
            </a:extLst>
          </a:blip>
          <a:srcRect t="768" b="768"/>
          <a:stretch/>
        </p:blipFill>
        <p:spPr>
          <a:xfrm>
            <a:off x="914400" y="1828800"/>
            <a:ext cx="7452360" cy="4404360"/>
          </a:xfrm>
          <a:prstGeom prst="rect">
            <a:avLst/>
          </a:prstGeom>
        </p:spPr>
      </p:pic>
      <p:sp>
        <p:nvSpPr>
          <p:cNvPr id="2" name="Title 1"/>
          <p:cNvSpPr>
            <a:spLocks noGrp="1"/>
          </p:cNvSpPr>
          <p:nvPr>
            <p:ph type="title"/>
          </p:nvPr>
        </p:nvSpPr>
        <p:spPr/>
        <p:txBody>
          <a:bodyPr>
            <a:normAutofit/>
          </a:bodyPr>
          <a:lstStyle/>
          <a:p>
            <a:r>
              <a:rPr lang="en-US" sz="5400" spc="600" dirty="0">
                <a:solidFill>
                  <a:schemeClr val="tx1">
                    <a:lumMod val="65000"/>
                    <a:lumOff val="35000"/>
                  </a:schemeClr>
                </a:solidFill>
              </a:rPr>
              <a:t>SECOND LEVEL PLAN</a:t>
            </a:r>
            <a:br>
              <a:rPr lang="en-US" dirty="0">
                <a:solidFill>
                  <a:schemeClr val="tx1">
                    <a:lumMod val="65000"/>
                    <a:lumOff val="35000"/>
                  </a:schemeClr>
                </a:solidFill>
              </a:rPr>
            </a:br>
            <a:endParaRPr lang="en-US" sz="1300" dirty="0">
              <a:solidFill>
                <a:schemeClr val="tx1">
                  <a:lumMod val="65000"/>
                  <a:lumOff val="35000"/>
                </a:schemeClr>
              </a:solidFill>
            </a:endParaRPr>
          </a:p>
        </p:txBody>
      </p:sp>
      <p:sp>
        <p:nvSpPr>
          <p:cNvPr id="5" name="Rectangle 4"/>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August</a:t>
            </a:r>
            <a:r>
              <a:rPr lang="en-US" cap="small" dirty="0">
                <a:solidFill>
                  <a:srgbClr val="FBAF41"/>
                </a:solidFill>
              </a:rPr>
              <a:t> 13, 2024</a:t>
            </a:r>
          </a:p>
        </p:txBody>
      </p:sp>
      <p:pic>
        <p:nvPicPr>
          <p:cNvPr id="4" name="Picture 3">
            <a:extLst>
              <a:ext uri="{FF2B5EF4-FFF2-40B4-BE49-F238E27FC236}">
                <a16:creationId xmlns:a16="http://schemas.microsoft.com/office/drawing/2014/main" id="{75D599F2-1E00-BB78-43FA-210D6AD89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90023">
            <a:off x="8159870" y="5569165"/>
            <a:ext cx="1168224" cy="756155"/>
          </a:xfrm>
          <a:prstGeom prst="rect">
            <a:avLst/>
          </a:prstGeom>
        </p:spPr>
      </p:pic>
    </p:spTree>
    <p:extLst>
      <p:ext uri="{BB962C8B-B14F-4D97-AF65-F5344CB8AC3E}">
        <p14:creationId xmlns:p14="http://schemas.microsoft.com/office/powerpoint/2010/main" val="2124050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98F23D-849A-651A-031A-CC0C59D817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00"/>
            <a:ext cx="9144000" cy="5143500"/>
          </a:xfrm>
          <a:prstGeom prst="rect">
            <a:avLst/>
          </a:prstGeom>
        </p:spPr>
      </p:pic>
      <p:sp>
        <p:nvSpPr>
          <p:cNvPr id="3" name="Rectangle 2">
            <a:extLst>
              <a:ext uri="{FF2B5EF4-FFF2-40B4-BE49-F238E27FC236}">
                <a16:creationId xmlns:a16="http://schemas.microsoft.com/office/drawing/2014/main" id="{F588255C-629D-0E2F-6BA5-6FA9A929D099}"/>
              </a:ext>
            </a:extLst>
          </p:cNvPr>
          <p:cNvSpPr/>
          <p:nvPr/>
        </p:nvSpPr>
        <p:spPr>
          <a:xfrm>
            <a:off x="0" y="6400800"/>
            <a:ext cx="9144000"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00000"/>
              </a:lnSpc>
            </a:pPr>
            <a:r>
              <a:rPr lang="en-US" dirty="0">
                <a:solidFill>
                  <a:srgbClr val="FABE00"/>
                </a:solidFill>
              </a:rPr>
              <a:t>AIKEN COUNTY PUBLIC SCHOOL DISTRICT                                     </a:t>
            </a:r>
            <a:r>
              <a:rPr lang="en-US" dirty="0">
                <a:solidFill>
                  <a:schemeClr val="bg1"/>
                </a:solidFill>
              </a:rPr>
              <a:t>ACCTC </a:t>
            </a:r>
            <a:r>
              <a:rPr lang="en-US" b="1" dirty="0">
                <a:solidFill>
                  <a:srgbClr val="92D050"/>
                </a:solidFill>
                <a:latin typeface="Calibri" panose="020F0502020204030204" pitchFamily="34" charset="0"/>
              </a:rPr>
              <a:t>|</a:t>
            </a:r>
            <a:r>
              <a:rPr lang="en-US" b="1" dirty="0">
                <a:solidFill>
                  <a:schemeClr val="bg1"/>
                </a:solidFill>
              </a:rPr>
              <a:t> </a:t>
            </a:r>
            <a:r>
              <a:rPr lang="en-US" b="1" cap="small" dirty="0">
                <a:solidFill>
                  <a:srgbClr val="FBAF41"/>
                </a:solidFill>
              </a:rPr>
              <a:t>December 10</a:t>
            </a:r>
            <a:r>
              <a:rPr lang="en-US" cap="small" dirty="0">
                <a:solidFill>
                  <a:srgbClr val="FBAF41"/>
                </a:solidFill>
              </a:rPr>
              <a:t>, 2024</a:t>
            </a:r>
          </a:p>
        </p:txBody>
      </p:sp>
      <p:pic>
        <p:nvPicPr>
          <p:cNvPr id="9" name="Picture 8">
            <a:extLst>
              <a:ext uri="{FF2B5EF4-FFF2-40B4-BE49-F238E27FC236}">
                <a16:creationId xmlns:a16="http://schemas.microsoft.com/office/drawing/2014/main" id="{2B5245D1-0F3C-7563-96F0-A9E120FD11F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06703" y="5117469"/>
            <a:ext cx="937296" cy="581124"/>
          </a:xfrm>
          <a:prstGeom prst="rect">
            <a:avLst/>
          </a:prstGeom>
        </p:spPr>
      </p:pic>
    </p:spTree>
    <p:extLst>
      <p:ext uri="{BB962C8B-B14F-4D97-AF65-F5344CB8AC3E}">
        <p14:creationId xmlns:p14="http://schemas.microsoft.com/office/powerpoint/2010/main" val="260248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Retrospect">
  <a:themeElements>
    <a:clrScheme name="Custom 3">
      <a:dk1>
        <a:srgbClr val="000000"/>
      </a:dk1>
      <a:lt1>
        <a:sysClr val="window" lastClr="FFFFFF"/>
      </a:lt1>
      <a:dk2>
        <a:srgbClr val="008000"/>
      </a:dk2>
      <a:lt2>
        <a:srgbClr val="E2DFCC"/>
      </a:lt2>
      <a:accent1>
        <a:srgbClr val="50B461"/>
      </a:accent1>
      <a:accent2>
        <a:srgbClr val="36823F"/>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6893</TotalTime>
  <Words>1035</Words>
  <Application>Microsoft Office PowerPoint</Application>
  <PresentationFormat>On-screen Show (4:3)</PresentationFormat>
  <Paragraphs>114</Paragraphs>
  <Slides>14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Californian FB</vt:lpstr>
      <vt:lpstr>Retrospect</vt:lpstr>
      <vt:lpstr>PowerPoint Presentation</vt:lpstr>
      <vt:lpstr>AIKEN COUNTY CAREER AND TECHNOLOGY CENTER</vt:lpstr>
      <vt:lpstr>PowerPoint Presentation</vt:lpstr>
      <vt:lpstr>PROJECT REVIEW </vt:lpstr>
      <vt:lpstr>PROJECT SITE </vt:lpstr>
      <vt:lpstr>SITE PLAN </vt:lpstr>
      <vt:lpstr>FIRST LEVEL PLAN </vt:lpstr>
      <vt:lpstr>SECOND LEVEL PLAN </vt:lpstr>
      <vt:lpstr>PowerPoint Presentation</vt:lpstr>
      <vt:lpstr>PowerPoint Presentation</vt:lpstr>
      <vt:lpstr>PowerPoint Presentation</vt:lpstr>
      <vt:lpstr>PowerPoint Presentation</vt:lpstr>
      <vt:lpstr>PowerPoint Presentation</vt:lpstr>
      <vt:lpstr>QUESTIONS &amp; COMMENTS</vt:lpstr>
    </vt:vector>
  </TitlesOfParts>
  <Company>ACS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STUDY –  2015-16 BUDGET</dc:title>
  <dc:creator>Tray Traxler</dc:creator>
  <cp:lastModifiedBy>Marc Warren</cp:lastModifiedBy>
  <cp:revision>282</cp:revision>
  <cp:lastPrinted>2024-08-02T14:48:16Z</cp:lastPrinted>
  <dcterms:created xsi:type="dcterms:W3CDTF">2015-01-14T14:07:42Z</dcterms:created>
  <dcterms:modified xsi:type="dcterms:W3CDTF">2024-11-15T21:26:26Z</dcterms:modified>
</cp:coreProperties>
</file>