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7" r:id="rId2"/>
  </p:sldMasterIdLst>
  <p:notesMasterIdLst>
    <p:notesMasterId r:id="rId9"/>
  </p:notesMasterIdLst>
  <p:handoutMasterIdLst>
    <p:handoutMasterId r:id="rId10"/>
  </p:handoutMasterIdLst>
  <p:sldIdLst>
    <p:sldId id="300" r:id="rId3"/>
    <p:sldId id="256" r:id="rId4"/>
    <p:sldId id="303" r:id="rId5"/>
    <p:sldId id="304" r:id="rId6"/>
    <p:sldId id="301" r:id="rId7"/>
    <p:sldId id="298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DAA600"/>
    <a:srgbClr val="4E2512"/>
    <a:srgbClr val="16902A"/>
    <a:srgbClr val="3DC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21725-4AA0-4DAF-9596-D7E4E961E317}" v="1" dt="2019-01-11T18:26:16.609"/>
    <p1510:client id="{5FFF8A2F-717D-4080-89ED-3968CDDD77BA}" v="11" dt="2019-01-11T14:11:34.445"/>
    <p1510:client id="{65A0A146-D5E8-4C81-985D-D2D6E1F1BED1}" v="249" dt="2019-01-11T21:12:37.200"/>
    <p1510:client id="{34BC1C2E-57FC-49CF-9C51-22D7EE775CDE}" v="31" dt="2019-01-11T19:37:09.072"/>
    <p1510:client id="{58DA3BCA-C1FA-4D1B-8137-960189A093FC}" v="121" dt="2019-01-11T21:09:12.432"/>
    <p1510:client id="{C0FD29A6-0255-47D7-8929-887113029233}" v="151" dt="2019-01-11T21:01:00.891"/>
    <p1510:client id="{BFAD13EE-F05A-4C99-B34A-323216843585}" v="44" dt="2019-01-22T17:28:59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vin Pressley" userId="S::apressley@acpsd.net::2cedb81e-a213-4e52-acff-d89084b39a0e" providerId="AD" clId="Web-{BFAD13EE-F05A-4C99-B34A-323216843585}"/>
    <pc:docChg chg="addSld delSld modSld sldOrd">
      <pc:chgData name="Alvin Pressley" userId="S::apressley@acpsd.net::2cedb81e-a213-4e52-acff-d89084b39a0e" providerId="AD" clId="Web-{BFAD13EE-F05A-4C99-B34A-323216843585}" dt="2019-01-22T17:52:19.410" v="1883" actId="20577"/>
      <pc:docMkLst>
        <pc:docMk/>
      </pc:docMkLst>
      <pc:sldChg chg="addSp delSp modSp">
        <pc:chgData name="Alvin Pressley" userId="S::apressley@acpsd.net::2cedb81e-a213-4e52-acff-d89084b39a0e" providerId="AD" clId="Web-{BFAD13EE-F05A-4C99-B34A-323216843585}" dt="2019-01-22T12:55:42.610" v="110" actId="14100"/>
        <pc:sldMkLst>
          <pc:docMk/>
          <pc:sldMk cId="2283671699" sldId="256"/>
        </pc:sldMkLst>
        <pc:spChg chg="del mod">
          <ac:chgData name="Alvin Pressley" userId="S::apressley@acpsd.net::2cedb81e-a213-4e52-acff-d89084b39a0e" providerId="AD" clId="Web-{BFAD13EE-F05A-4C99-B34A-323216843585}" dt="2019-01-22T12:54:59.938" v="100"/>
          <ac:spMkLst>
            <pc:docMk/>
            <pc:sldMk cId="2283671699" sldId="256"/>
            <ac:spMk id="2" creationId="{00000000-0000-0000-0000-000000000000}"/>
          </ac:spMkLst>
        </pc:spChg>
        <pc:spChg chg="add del mod">
          <ac:chgData name="Alvin Pressley" userId="S::apressley@acpsd.net::2cedb81e-a213-4e52-acff-d89084b39a0e" providerId="AD" clId="Web-{BFAD13EE-F05A-4C99-B34A-323216843585}" dt="2019-01-22T12:55:04.016" v="101"/>
          <ac:spMkLst>
            <pc:docMk/>
            <pc:sldMk cId="2283671699" sldId="256"/>
            <ac:spMk id="6" creationId="{BBBAEABB-4884-492F-924F-7E046CED0BAC}"/>
          </ac:spMkLst>
        </pc:spChg>
        <pc:spChg chg="del mod">
          <ac:chgData name="Alvin Pressley" userId="S::apressley@acpsd.net::2cedb81e-a213-4e52-acff-d89084b39a0e" providerId="AD" clId="Web-{BFAD13EE-F05A-4C99-B34A-323216843585}" dt="2019-01-22T12:55:24.954" v="107"/>
          <ac:spMkLst>
            <pc:docMk/>
            <pc:sldMk cId="2283671699" sldId="256"/>
            <ac:spMk id="8" creationId="{00000000-0000-0000-0000-000000000000}"/>
          </ac:spMkLst>
        </pc:spChg>
        <pc:spChg chg="add del mod">
          <ac:chgData name="Alvin Pressley" userId="S::apressley@acpsd.net::2cedb81e-a213-4e52-acff-d89084b39a0e" providerId="AD" clId="Web-{BFAD13EE-F05A-4C99-B34A-323216843585}" dt="2019-01-22T12:55:29.079" v="108"/>
          <ac:spMkLst>
            <pc:docMk/>
            <pc:sldMk cId="2283671699" sldId="256"/>
            <ac:spMk id="9" creationId="{287F4037-1BAC-488D-845D-406CFCA27CFB}"/>
          </ac:spMkLst>
        </pc:spChg>
        <pc:picChg chg="add del mod">
          <ac:chgData name="Alvin Pressley" userId="S::apressley@acpsd.net::2cedb81e-a213-4e52-acff-d89084b39a0e" providerId="AD" clId="Web-{BFAD13EE-F05A-4C99-B34A-323216843585}" dt="2019-01-22T12:55:42.610" v="110" actId="14100"/>
          <ac:picMkLst>
            <pc:docMk/>
            <pc:sldMk cId="2283671699" sldId="256"/>
            <ac:picMk id="3" creationId="{502605B2-1DCE-4D9F-95AF-98559C8D00F6}"/>
          </ac:picMkLst>
        </pc:picChg>
      </pc:sldChg>
      <pc:sldChg chg="addSp delSp modSp new ord">
        <pc:chgData name="Alvin Pressley" userId="S::apressley@acpsd.net::2cedb81e-a213-4e52-acff-d89084b39a0e" providerId="AD" clId="Web-{BFAD13EE-F05A-4C99-B34A-323216843585}" dt="2019-01-22T17:52:17.942" v="1881" actId="20577"/>
        <pc:sldMkLst>
          <pc:docMk/>
          <pc:sldMk cId="3298746531" sldId="301"/>
        </pc:sldMkLst>
        <pc:spChg chg="mod">
          <ac:chgData name="Alvin Pressley" userId="S::apressley@acpsd.net::2cedb81e-a213-4e52-acff-d89084b39a0e" providerId="AD" clId="Web-{BFAD13EE-F05A-4C99-B34A-323216843585}" dt="2019-01-22T13:04:37.819" v="709" actId="20577"/>
          <ac:spMkLst>
            <pc:docMk/>
            <pc:sldMk cId="3298746531" sldId="301"/>
            <ac:spMk id="2" creationId="{9C62CCBD-6411-47D9-840A-CBD7D5922012}"/>
          </ac:spMkLst>
        </pc:spChg>
        <pc:spChg chg="mod">
          <ac:chgData name="Alvin Pressley" userId="S::apressley@acpsd.net::2cedb81e-a213-4e52-acff-d89084b39a0e" providerId="AD" clId="Web-{BFAD13EE-F05A-4C99-B34A-323216843585}" dt="2019-01-22T17:52:17.942" v="1881" actId="20577"/>
          <ac:spMkLst>
            <pc:docMk/>
            <pc:sldMk cId="3298746531" sldId="301"/>
            <ac:spMk id="3" creationId="{A7E4202B-C1B7-4637-881A-356BC8498A76}"/>
          </ac:spMkLst>
        </pc:spChg>
        <pc:picChg chg="add del mod">
          <ac:chgData name="Alvin Pressley" userId="S::apressley@acpsd.net::2cedb81e-a213-4e52-acff-d89084b39a0e" providerId="AD" clId="Web-{BFAD13EE-F05A-4C99-B34A-323216843585}" dt="2019-01-22T17:51:35.989" v="1766"/>
          <ac:picMkLst>
            <pc:docMk/>
            <pc:sldMk cId="3298746531" sldId="301"/>
            <ac:picMk id="4" creationId="{A3A246C3-F6E5-4F81-9F96-04C2EAA13EDE}"/>
          </ac:picMkLst>
        </pc:picChg>
      </pc:sldChg>
      <pc:sldChg chg="modSp new del">
        <pc:chgData name="Alvin Pressley" userId="S::apressley@acpsd.net::2cedb81e-a213-4e52-acff-d89084b39a0e" providerId="AD" clId="Web-{BFAD13EE-F05A-4C99-B34A-323216843585}" dt="2019-01-22T17:35:17.381" v="1552"/>
        <pc:sldMkLst>
          <pc:docMk/>
          <pc:sldMk cId="2674583581" sldId="302"/>
        </pc:sldMkLst>
        <pc:spChg chg="mod">
          <ac:chgData name="Alvin Pressley" userId="S::apressley@acpsd.net::2cedb81e-a213-4e52-acff-d89084b39a0e" providerId="AD" clId="Web-{BFAD13EE-F05A-4C99-B34A-323216843585}" dt="2019-01-22T17:03:13.493" v="1052" actId="20577"/>
          <ac:spMkLst>
            <pc:docMk/>
            <pc:sldMk cId="2674583581" sldId="302"/>
            <ac:spMk id="3" creationId="{72BC3B48-7258-4F8F-A305-517D39C766AC}"/>
          </ac:spMkLst>
        </pc:spChg>
      </pc:sldChg>
      <pc:sldChg chg="addSp delSp modSp new mod setBg modClrScheme delDesignElem chgLayout">
        <pc:chgData name="Alvin Pressley" userId="S::apressley@acpsd.net::2cedb81e-a213-4e52-acff-d89084b39a0e" providerId="AD" clId="Web-{BFAD13EE-F05A-4C99-B34A-323216843585}" dt="2019-01-22T17:33:20.397" v="1498" actId="14100"/>
        <pc:sldMkLst>
          <pc:docMk/>
          <pc:sldMk cId="1700165840" sldId="303"/>
        </pc:sldMkLst>
        <pc:spChg chg="mod ord">
          <ac:chgData name="Alvin Pressley" userId="S::apressley@acpsd.net::2cedb81e-a213-4e52-acff-d89084b39a0e" providerId="AD" clId="Web-{BFAD13EE-F05A-4C99-B34A-323216843585}" dt="2019-01-22T17:29:56.553" v="1453" actId="14100"/>
          <ac:spMkLst>
            <pc:docMk/>
            <pc:sldMk cId="1700165840" sldId="303"/>
            <ac:spMk id="2" creationId="{635C357D-FBB2-4484-BC6D-4E7346503AF4}"/>
          </ac:spMkLst>
        </pc:spChg>
        <pc:spChg chg="del">
          <ac:chgData name="Alvin Pressley" userId="S::apressley@acpsd.net::2cedb81e-a213-4e52-acff-d89084b39a0e" providerId="AD" clId="Web-{BFAD13EE-F05A-4C99-B34A-323216843585}" dt="2019-01-22T16:03:21.718" v="841"/>
          <ac:spMkLst>
            <pc:docMk/>
            <pc:sldMk cId="1700165840" sldId="303"/>
            <ac:spMk id="3" creationId="{361A8C0A-8509-4EA4-899B-6060503F226A}"/>
          </ac:spMkLst>
        </pc:spChg>
        <pc:spChg chg="add del mod ord">
          <ac:chgData name="Alvin Pressley" userId="S::apressley@acpsd.net::2cedb81e-a213-4e52-acff-d89084b39a0e" providerId="AD" clId="Web-{BFAD13EE-F05A-4C99-B34A-323216843585}" dt="2019-01-22T17:33:20.397" v="1498" actId="14100"/>
          <ac:spMkLst>
            <pc:docMk/>
            <pc:sldMk cId="1700165840" sldId="303"/>
            <ac:spMk id="4" creationId="{B03838BA-61A7-4034-A70F-C83719E5FDDD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12" creationId="{2D6A58EC-03F6-419A-813E-9305B478E8C1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5:57.140" v="852"/>
          <ac:spMkLst>
            <pc:docMk/>
            <pc:sldMk cId="1700165840" sldId="303"/>
            <ac:spMk id="13" creationId="{E0ABC9DB-B849-45B5-824E-5C27AF2AEF00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14" creationId="{069DF2EF-30C3-4CA8-99AE-B635195C2F9B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15" creationId="{81133BBB-7B73-47E3-85A2-463A684F2848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5:57.140" v="852"/>
          <ac:spMkLst>
            <pc:docMk/>
            <pc:sldMk cId="1700165840" sldId="303"/>
            <ac:spMk id="16" creationId="{1A1C6406-8520-4CCB-B38F-6D4DAC19EC30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5:57.140" v="852"/>
          <ac:spMkLst>
            <pc:docMk/>
            <pc:sldMk cId="1700165840" sldId="303"/>
            <ac:spMk id="18" creationId="{D2893A1F-D5D8-4034-A28F-4D8F18C46BCC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19" creationId="{7BC0FED8-D557-4FDA-BBD1-024AB623611A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5:57.140" v="852"/>
          <ac:spMkLst>
            <pc:docMk/>
            <pc:sldMk cId="1700165840" sldId="303"/>
            <ac:spMk id="20" creationId="{A108754F-0BAB-43E5-8CCC-828C2FC9B2A2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21" creationId="{615DA07E-FEC8-45FC-96E4-BE088FBFDED9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5:57.140" v="852"/>
          <ac:spMkLst>
            <pc:docMk/>
            <pc:sldMk cId="1700165840" sldId="303"/>
            <ac:spMk id="22" creationId="{6FBFE7E1-0D9B-4B97-B754-C685448793B7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24" creationId="{9F0EE14F-3E65-4AD8-8275-5A8D0E0447FF}"/>
          </ac:spMkLst>
        </pc:spChg>
        <pc:spChg chg="add del mod ord">
          <ac:chgData name="Alvin Pressley" userId="S::apressley@acpsd.net::2cedb81e-a213-4e52-acff-d89084b39a0e" providerId="AD" clId="Web-{BFAD13EE-F05A-4C99-B34A-323216843585}" dt="2019-01-22T16:07:23.390" v="859"/>
          <ac:spMkLst>
            <pc:docMk/>
            <pc:sldMk cId="1700165840" sldId="303"/>
            <ac:spMk id="25" creationId="{E1804017-DEE9-46ED-8D08-8D7D79F60B9E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26" creationId="{DB12D3E7-DF0E-49DB-B013-B4D2B92A0814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27" creationId="{79DA056C-BE1F-4284-B8EB-AF6FB5457E68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6:52.426" v="856"/>
          <ac:spMkLst>
            <pc:docMk/>
            <pc:sldMk cId="1700165840" sldId="303"/>
            <ac:spMk id="28" creationId="{0E171AD9-D334-4F23-9F86-21A839CD7B05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30" creationId="{5EBFA5F0-3A17-45EC-AF6F-1ED6C4C187E0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31" creationId="{1FC7D7C8-CCD2-4E75-938D-1D454583F2CE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32" creationId="{9759989E-70DB-406A-9243-AFADA287CE8A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33" creationId="{075360EA-F3CB-4038-B796-2D66FBA4F31A}"/>
          </ac:spMkLst>
        </pc:spChg>
        <pc:spChg chg="add del">
          <ac:chgData name="Alvin Pressley" userId="S::apressley@acpsd.net::2cedb81e-a213-4e52-acff-d89084b39a0e" providerId="AD" clId="Web-{BFAD13EE-F05A-4C99-B34A-323216843585}" dt="2019-01-22T16:07:15.858" v="858"/>
          <ac:spMkLst>
            <pc:docMk/>
            <pc:sldMk cId="1700165840" sldId="303"/>
            <ac:spMk id="34" creationId="{2CE293B8-DDAF-4AFD-8CCA-59E46E4F83FE}"/>
          </ac:spMkLst>
        </pc:spChg>
        <pc:picChg chg="add del mod ord">
          <ac:chgData name="Alvin Pressley" userId="S::apressley@acpsd.net::2cedb81e-a213-4e52-acff-d89084b39a0e" providerId="AD" clId="Web-{BFAD13EE-F05A-4C99-B34A-323216843585}" dt="2019-01-22T16:05:55.437" v="851"/>
          <ac:picMkLst>
            <pc:docMk/>
            <pc:sldMk cId="1700165840" sldId="303"/>
            <ac:picMk id="4" creationId="{BC03580A-FC0B-4738-B4BD-358BB1BABF80}"/>
          </ac:picMkLst>
        </pc:picChg>
        <pc:picChg chg="add mod ord modCrop">
          <ac:chgData name="Alvin Pressley" userId="S::apressley@acpsd.net::2cedb81e-a213-4e52-acff-d89084b39a0e" providerId="AD" clId="Web-{BFAD13EE-F05A-4C99-B34A-323216843585}" dt="2019-01-22T17:29:36.803" v="1446" actId="1076"/>
          <ac:picMkLst>
            <pc:docMk/>
            <pc:sldMk cId="1700165840" sldId="303"/>
            <ac:picMk id="6" creationId="{D7EF1A36-C8A0-44AB-9C66-3ECAC015CA51}"/>
          </ac:picMkLst>
        </pc:picChg>
        <pc:picChg chg="add mod ord modCrop">
          <ac:chgData name="Alvin Pressley" userId="S::apressley@acpsd.net::2cedb81e-a213-4e52-acff-d89084b39a0e" providerId="AD" clId="Web-{BFAD13EE-F05A-4C99-B34A-323216843585}" dt="2019-01-22T16:34:52.981" v="1033" actId="1076"/>
          <ac:picMkLst>
            <pc:docMk/>
            <pc:sldMk cId="1700165840" sldId="303"/>
            <ac:picMk id="8" creationId="{35B29B18-EE39-4D87-8887-95DF06BA1436}"/>
          </ac:picMkLst>
        </pc:picChg>
        <pc:picChg chg="add del mod modCrop">
          <ac:chgData name="Alvin Pressley" userId="S::apressley@acpsd.net::2cedb81e-a213-4e52-acff-d89084b39a0e" providerId="AD" clId="Web-{BFAD13EE-F05A-4C99-B34A-323216843585}" dt="2019-01-22T16:33:50.481" v="1022"/>
          <ac:picMkLst>
            <pc:docMk/>
            <pc:sldMk cId="1700165840" sldId="303"/>
            <ac:picMk id="10" creationId="{8484F13E-C239-45CC-8EF8-2E24904B351E}"/>
          </ac:picMkLst>
        </pc:picChg>
        <pc:picChg chg="add del">
          <ac:chgData name="Alvin Pressley" userId="S::apressley@acpsd.net::2cedb81e-a213-4e52-acff-d89084b39a0e" providerId="AD" clId="Web-{BFAD13EE-F05A-4C99-B34A-323216843585}" dt="2019-01-22T16:05:57.140" v="852"/>
          <ac:picMkLst>
            <pc:docMk/>
            <pc:sldMk cId="1700165840" sldId="303"/>
            <ac:picMk id="11" creationId="{13CA4FE0-B879-4E8C-A715-B55180400804}"/>
          </ac:picMkLst>
        </pc:picChg>
        <pc:picChg chg="add del">
          <ac:chgData name="Alvin Pressley" userId="S::apressley@acpsd.net::2cedb81e-a213-4e52-acff-d89084b39a0e" providerId="AD" clId="Web-{BFAD13EE-F05A-4C99-B34A-323216843585}" dt="2019-01-22T16:06:52.426" v="856"/>
          <ac:picMkLst>
            <pc:docMk/>
            <pc:sldMk cId="1700165840" sldId="303"/>
            <ac:picMk id="17" creationId="{13CA4FE0-B879-4E8C-A715-B55180400804}"/>
          </ac:picMkLst>
        </pc:picChg>
        <pc:picChg chg="add mod ord modCrop">
          <ac:chgData name="Alvin Pressley" userId="S::apressley@acpsd.net::2cedb81e-a213-4e52-acff-d89084b39a0e" providerId="AD" clId="Web-{BFAD13EE-F05A-4C99-B34A-323216843585}" dt="2019-01-22T16:35:06.902" v="1034" actId="1076"/>
          <ac:picMkLst>
            <pc:docMk/>
            <pc:sldMk cId="1700165840" sldId="303"/>
            <ac:picMk id="29" creationId="{13CA4FE0-B879-4E8C-A715-B55180400804}"/>
          </ac:picMkLst>
        </pc:picChg>
        <pc:picChg chg="add del mod ord replId">
          <ac:chgData name="Alvin Pressley" userId="S::apressley@acpsd.net::2cedb81e-a213-4e52-acff-d89084b39a0e" providerId="AD" clId="Web-{BFAD13EE-F05A-4C99-B34A-323216843585}" dt="2019-01-22T16:06:52.749" v="857"/>
          <ac:picMkLst>
            <pc:docMk/>
            <pc:sldMk cId="1700165840" sldId="303"/>
            <ac:picMk id="35" creationId="{13CA4FE0-B879-4E8C-A715-B55180400804}"/>
          </ac:picMkLst>
        </pc:picChg>
        <pc:cxnChg chg="add del">
          <ac:chgData name="Alvin Pressley" userId="S::apressley@acpsd.net::2cedb81e-a213-4e52-acff-d89084b39a0e" providerId="AD" clId="Web-{BFAD13EE-F05A-4C99-B34A-323216843585}" dt="2019-01-22T16:07:15.858" v="858"/>
          <ac:cxnSpMkLst>
            <pc:docMk/>
            <pc:sldMk cId="1700165840" sldId="303"/>
            <ac:cxnSpMk id="23" creationId="{D265896F-B9EF-40FA-82CE-D55B35C60505}"/>
          </ac:cxnSpMkLst>
        </pc:cxnChg>
      </pc:sldChg>
      <pc:sldChg chg="addSp delSp modSp add replId">
        <pc:chgData name="Alvin Pressley" userId="S::apressley@acpsd.net::2cedb81e-a213-4e52-acff-d89084b39a0e" providerId="AD" clId="Web-{BFAD13EE-F05A-4C99-B34A-323216843585}" dt="2019-01-22T17:47:40.598" v="1747" actId="14100"/>
        <pc:sldMkLst>
          <pc:docMk/>
          <pc:sldMk cId="1888471678" sldId="304"/>
        </pc:sldMkLst>
        <pc:spChg chg="del mod">
          <ac:chgData name="Alvin Pressley" userId="S::apressley@acpsd.net::2cedb81e-a213-4e52-acff-d89084b39a0e" providerId="AD" clId="Web-{BFAD13EE-F05A-4C99-B34A-323216843585}" dt="2019-01-22T16:27:16.403" v="999"/>
          <ac:spMkLst>
            <pc:docMk/>
            <pc:sldMk cId="1888471678" sldId="304"/>
            <ac:spMk id="2" creationId="{635C357D-FBB2-4484-BC6D-4E7346503AF4}"/>
          </ac:spMkLst>
        </pc:spChg>
        <pc:spChg chg="mod">
          <ac:chgData name="Alvin Pressley" userId="S::apressley@acpsd.net::2cedb81e-a213-4e52-acff-d89084b39a0e" providerId="AD" clId="Web-{BFAD13EE-F05A-4C99-B34A-323216843585}" dt="2019-01-22T17:47:40.598" v="1747" actId="14100"/>
          <ac:spMkLst>
            <pc:docMk/>
            <pc:sldMk cId="1888471678" sldId="304"/>
            <ac:spMk id="4" creationId="{B03838BA-61A7-4034-A70F-C83719E5FDDD}"/>
          </ac:spMkLst>
        </pc:spChg>
        <pc:spChg chg="add del mod">
          <ac:chgData name="Alvin Pressley" userId="S::apressley@acpsd.net::2cedb81e-a213-4e52-acff-d89084b39a0e" providerId="AD" clId="Web-{BFAD13EE-F05A-4C99-B34A-323216843585}" dt="2019-01-22T16:27:20.856" v="1000"/>
          <ac:spMkLst>
            <pc:docMk/>
            <pc:sldMk cId="1888471678" sldId="304"/>
            <ac:spMk id="20" creationId="{74EA619A-8B52-4089-B39F-D99404B3E7F2}"/>
          </ac:spMkLst>
        </pc:spChg>
        <pc:picChg chg="add mod ord modCrop">
          <ac:chgData name="Alvin Pressley" userId="S::apressley@acpsd.net::2cedb81e-a213-4e52-acff-d89084b39a0e" providerId="AD" clId="Web-{BFAD13EE-F05A-4C99-B34A-323216843585}" dt="2019-01-22T17:42:50.661" v="1588"/>
          <ac:picMkLst>
            <pc:docMk/>
            <pc:sldMk cId="1888471678" sldId="304"/>
            <ac:picMk id="3" creationId="{F4C3B263-7A47-49CF-8662-471B9C056860}"/>
          </ac:picMkLst>
        </pc:picChg>
        <pc:picChg chg="del">
          <ac:chgData name="Alvin Pressley" userId="S::apressley@acpsd.net::2cedb81e-a213-4e52-acff-d89084b39a0e" providerId="AD" clId="Web-{BFAD13EE-F05A-4C99-B34A-323216843585}" dt="2019-01-22T16:24:40.575" v="979"/>
          <ac:picMkLst>
            <pc:docMk/>
            <pc:sldMk cId="1888471678" sldId="304"/>
            <ac:picMk id="6" creationId="{D7EF1A36-C8A0-44AB-9C66-3ECAC015CA51}"/>
          </ac:picMkLst>
        </pc:picChg>
        <pc:picChg chg="add mod ord modCrop">
          <ac:chgData name="Alvin Pressley" userId="S::apressley@acpsd.net::2cedb81e-a213-4e52-acff-d89084b39a0e" providerId="AD" clId="Web-{BFAD13EE-F05A-4C99-B34A-323216843585}" dt="2019-01-22T17:42:22.380" v="1584" actId="1076"/>
          <ac:picMkLst>
            <pc:docMk/>
            <pc:sldMk cId="1888471678" sldId="304"/>
            <ac:picMk id="7" creationId="{AAFF1BA8-BED6-4438-94AE-1AFBEABEDD7F}"/>
          </ac:picMkLst>
        </pc:picChg>
        <pc:picChg chg="del">
          <ac:chgData name="Alvin Pressley" userId="S::apressley@acpsd.net::2cedb81e-a213-4e52-acff-d89084b39a0e" providerId="AD" clId="Web-{BFAD13EE-F05A-4C99-B34A-323216843585}" dt="2019-01-22T16:24:37.060" v="978"/>
          <ac:picMkLst>
            <pc:docMk/>
            <pc:sldMk cId="1888471678" sldId="304"/>
            <ac:picMk id="8" creationId="{35B29B18-EE39-4D87-8887-95DF06BA1436}"/>
          </ac:picMkLst>
        </pc:picChg>
        <pc:picChg chg="del">
          <ac:chgData name="Alvin Pressley" userId="S::apressley@acpsd.net::2cedb81e-a213-4e52-acff-d89084b39a0e" providerId="AD" clId="Web-{BFAD13EE-F05A-4C99-B34A-323216843585}" dt="2019-01-22T16:24:41.466" v="980"/>
          <ac:picMkLst>
            <pc:docMk/>
            <pc:sldMk cId="1888471678" sldId="304"/>
            <ac:picMk id="10" creationId="{8484F13E-C239-45CC-8EF8-2E24904B351E}"/>
          </ac:picMkLst>
        </pc:picChg>
        <pc:picChg chg="add mod ord modCrop">
          <ac:chgData name="Alvin Pressley" userId="S::apressley@acpsd.net::2cedb81e-a213-4e52-acff-d89084b39a0e" providerId="AD" clId="Web-{BFAD13EE-F05A-4C99-B34A-323216843585}" dt="2019-01-22T17:42:33.052" v="1586"/>
          <ac:picMkLst>
            <pc:docMk/>
            <pc:sldMk cId="1888471678" sldId="304"/>
            <ac:picMk id="11" creationId="{8FD371DD-3768-43BA-A439-6B9656B3A8EA}"/>
          </ac:picMkLst>
        </pc:picChg>
        <pc:picChg chg="add del mod">
          <ac:chgData name="Alvin Pressley" userId="S::apressley@acpsd.net::2cedb81e-a213-4e52-acff-d89084b39a0e" providerId="AD" clId="Web-{BFAD13EE-F05A-4C99-B34A-323216843585}" dt="2019-01-22T16:26:11.138" v="989"/>
          <ac:picMkLst>
            <pc:docMk/>
            <pc:sldMk cId="1888471678" sldId="304"/>
            <ac:picMk id="13" creationId="{351E670E-B1F4-4564-8F58-945EC2058583}"/>
          </ac:picMkLst>
        </pc:picChg>
        <pc:picChg chg="add del mod">
          <ac:chgData name="Alvin Pressley" userId="S::apressley@acpsd.net::2cedb81e-a213-4e52-acff-d89084b39a0e" providerId="AD" clId="Web-{BFAD13EE-F05A-4C99-B34A-323216843585}" dt="2019-01-22T16:26:32.606" v="993"/>
          <ac:picMkLst>
            <pc:docMk/>
            <pc:sldMk cId="1888471678" sldId="304"/>
            <ac:picMk id="15" creationId="{B2C9D9A9-5450-4473-BA59-41D01FAC917E}"/>
          </ac:picMkLst>
        </pc:picChg>
        <pc:picChg chg="add del mod">
          <ac:chgData name="Alvin Pressley" userId="S::apressley@acpsd.net::2cedb81e-a213-4e52-acff-d89084b39a0e" providerId="AD" clId="Web-{BFAD13EE-F05A-4C99-B34A-323216843585}" dt="2019-01-22T16:26:49.294" v="995"/>
          <ac:picMkLst>
            <pc:docMk/>
            <pc:sldMk cId="1888471678" sldId="304"/>
            <ac:picMk id="17" creationId="{829D2F29-2285-48B9-9822-9C2587683F5C}"/>
          </ac:picMkLst>
        </pc:picChg>
        <pc:picChg chg="add mod ord">
          <ac:chgData name="Alvin Pressley" userId="S::apressley@acpsd.net::2cedb81e-a213-4e52-acff-d89084b39a0e" providerId="AD" clId="Web-{BFAD13EE-F05A-4C99-B34A-323216843585}" dt="2019-01-22T17:42:47.458" v="1587"/>
          <ac:picMkLst>
            <pc:docMk/>
            <pc:sldMk cId="1888471678" sldId="304"/>
            <ac:picMk id="21" creationId="{1D85989E-DFE0-4F68-88F5-E0609BF5E1F6}"/>
          </ac:picMkLst>
        </pc:picChg>
        <pc:picChg chg="del">
          <ac:chgData name="Alvin Pressley" userId="S::apressley@acpsd.net::2cedb81e-a213-4e52-acff-d89084b39a0e" providerId="AD" clId="Web-{BFAD13EE-F05A-4C99-B34A-323216843585}" dt="2019-01-22T16:24:42.310" v="981"/>
          <ac:picMkLst>
            <pc:docMk/>
            <pc:sldMk cId="1888471678" sldId="304"/>
            <ac:picMk id="29" creationId="{13CA4FE0-B879-4E8C-A715-B55180400804}"/>
          </ac:picMkLst>
        </pc:picChg>
      </pc:sldChg>
      <pc:sldChg chg="del">
        <pc:chgData name="Alvin Pressley" userId="S::apressley@acpsd.net::2cedb81e-a213-4e52-acff-d89084b39a0e" providerId="AD" clId="Web-{BFAD13EE-F05A-4C99-B34A-323216843585}" dt="2019-01-22T12:57:58.424" v="113"/>
        <pc:sldMkLst>
          <pc:docMk/>
          <pc:sldMk cId="241707777" sldId="557"/>
        </pc:sldMkLst>
      </pc:sldChg>
      <pc:sldChg chg="del">
        <pc:chgData name="Alvin Pressley" userId="S::apressley@acpsd.net::2cedb81e-a213-4e52-acff-d89084b39a0e" providerId="AD" clId="Web-{BFAD13EE-F05A-4C99-B34A-323216843585}" dt="2019-01-22T12:58:13.596" v="131"/>
        <pc:sldMkLst>
          <pc:docMk/>
          <pc:sldMk cId="174183729" sldId="564"/>
        </pc:sldMkLst>
      </pc:sldChg>
      <pc:sldChg chg="del">
        <pc:chgData name="Alvin Pressley" userId="S::apressley@acpsd.net::2cedb81e-a213-4e52-acff-d89084b39a0e" providerId="AD" clId="Web-{BFAD13EE-F05A-4C99-B34A-323216843585}" dt="2019-01-22T12:58:03.190" v="118"/>
        <pc:sldMkLst>
          <pc:docMk/>
          <pc:sldMk cId="2930784478" sldId="577"/>
        </pc:sldMkLst>
      </pc:sldChg>
      <pc:sldChg chg="del">
        <pc:chgData name="Alvin Pressley" userId="S::apressley@acpsd.net::2cedb81e-a213-4e52-acff-d89084b39a0e" providerId="AD" clId="Web-{BFAD13EE-F05A-4C99-B34A-323216843585}" dt="2019-01-22T12:58:08.596" v="124"/>
        <pc:sldMkLst>
          <pc:docMk/>
          <pc:sldMk cId="2999179650" sldId="578"/>
        </pc:sldMkLst>
      </pc:sldChg>
      <pc:sldChg chg="del">
        <pc:chgData name="Alvin Pressley" userId="S::apressley@acpsd.net::2cedb81e-a213-4e52-acff-d89084b39a0e" providerId="AD" clId="Web-{BFAD13EE-F05A-4C99-B34A-323216843585}" dt="2019-01-22T12:57:55.721" v="111"/>
        <pc:sldMkLst>
          <pc:docMk/>
          <pc:sldMk cId="3286952398" sldId="579"/>
        </pc:sldMkLst>
      </pc:sldChg>
      <pc:sldChg chg="del">
        <pc:chgData name="Alvin Pressley" userId="S::apressley@acpsd.net::2cedb81e-a213-4e52-acff-d89084b39a0e" providerId="AD" clId="Web-{BFAD13EE-F05A-4C99-B34A-323216843585}" dt="2019-01-22T12:57:59.252" v="114"/>
        <pc:sldMkLst>
          <pc:docMk/>
          <pc:sldMk cId="314187064" sldId="580"/>
        </pc:sldMkLst>
      </pc:sldChg>
      <pc:sldChg chg="del">
        <pc:chgData name="Alvin Pressley" userId="S::apressley@acpsd.net::2cedb81e-a213-4e52-acff-d89084b39a0e" providerId="AD" clId="Web-{BFAD13EE-F05A-4C99-B34A-323216843585}" dt="2019-01-22T12:58:01.753" v="116"/>
        <pc:sldMkLst>
          <pc:docMk/>
          <pc:sldMk cId="1079753335" sldId="581"/>
        </pc:sldMkLst>
      </pc:sldChg>
      <pc:sldChg chg="del">
        <pc:chgData name="Alvin Pressley" userId="S::apressley@acpsd.net::2cedb81e-a213-4e52-acff-d89084b39a0e" providerId="AD" clId="Web-{BFAD13EE-F05A-4C99-B34A-323216843585}" dt="2019-01-22T12:57:57.752" v="112"/>
        <pc:sldMkLst>
          <pc:docMk/>
          <pc:sldMk cId="3277843500" sldId="582"/>
        </pc:sldMkLst>
      </pc:sldChg>
      <pc:sldChg chg="del">
        <pc:chgData name="Alvin Pressley" userId="S::apressley@acpsd.net::2cedb81e-a213-4e52-acff-d89084b39a0e" providerId="AD" clId="Web-{BFAD13EE-F05A-4C99-B34A-323216843585}" dt="2019-01-22T12:58:00.956" v="115"/>
        <pc:sldMkLst>
          <pc:docMk/>
          <pc:sldMk cId="3840089185" sldId="583"/>
        </pc:sldMkLst>
      </pc:sldChg>
      <pc:sldChg chg="del">
        <pc:chgData name="Alvin Pressley" userId="S::apressley@acpsd.net::2cedb81e-a213-4e52-acff-d89084b39a0e" providerId="AD" clId="Web-{BFAD13EE-F05A-4C99-B34A-323216843585}" dt="2019-01-22T12:58:02.487" v="117"/>
        <pc:sldMkLst>
          <pc:docMk/>
          <pc:sldMk cId="161999191" sldId="584"/>
        </pc:sldMkLst>
      </pc:sldChg>
      <pc:sldChg chg="del">
        <pc:chgData name="Alvin Pressley" userId="S::apressley@acpsd.net::2cedb81e-a213-4e52-acff-d89084b39a0e" providerId="AD" clId="Web-{BFAD13EE-F05A-4C99-B34A-323216843585}" dt="2019-01-22T12:58:10.018" v="126"/>
        <pc:sldMkLst>
          <pc:docMk/>
          <pc:sldMk cId="3869445992" sldId="585"/>
        </pc:sldMkLst>
      </pc:sldChg>
      <pc:sldChg chg="del">
        <pc:chgData name="Alvin Pressley" userId="S::apressley@acpsd.net::2cedb81e-a213-4e52-acff-d89084b39a0e" providerId="AD" clId="Web-{BFAD13EE-F05A-4C99-B34A-323216843585}" dt="2019-01-22T12:58:09.237" v="125"/>
        <pc:sldMkLst>
          <pc:docMk/>
          <pc:sldMk cId="187647131" sldId="586"/>
        </pc:sldMkLst>
      </pc:sldChg>
      <pc:sldChg chg="del">
        <pc:chgData name="Alvin Pressley" userId="S::apressley@acpsd.net::2cedb81e-a213-4e52-acff-d89084b39a0e" providerId="AD" clId="Web-{BFAD13EE-F05A-4C99-B34A-323216843585}" dt="2019-01-22T12:58:10.768" v="127"/>
        <pc:sldMkLst>
          <pc:docMk/>
          <pc:sldMk cId="2991292662" sldId="587"/>
        </pc:sldMkLst>
      </pc:sldChg>
      <pc:sldChg chg="del">
        <pc:chgData name="Alvin Pressley" userId="S::apressley@acpsd.net::2cedb81e-a213-4e52-acff-d89084b39a0e" providerId="AD" clId="Web-{BFAD13EE-F05A-4C99-B34A-323216843585}" dt="2019-01-22T12:58:11.534" v="128"/>
        <pc:sldMkLst>
          <pc:docMk/>
          <pc:sldMk cId="2474896191" sldId="588"/>
        </pc:sldMkLst>
      </pc:sldChg>
      <pc:sldChg chg="del">
        <pc:chgData name="Alvin Pressley" userId="S::apressley@acpsd.net::2cedb81e-a213-4e52-acff-d89084b39a0e" providerId="AD" clId="Web-{BFAD13EE-F05A-4C99-B34A-323216843585}" dt="2019-01-22T12:58:12.190" v="129"/>
        <pc:sldMkLst>
          <pc:docMk/>
          <pc:sldMk cId="1754913867" sldId="589"/>
        </pc:sldMkLst>
      </pc:sldChg>
      <pc:sldChg chg="del">
        <pc:chgData name="Alvin Pressley" userId="S::apressley@acpsd.net::2cedb81e-a213-4e52-acff-d89084b39a0e" providerId="AD" clId="Web-{BFAD13EE-F05A-4C99-B34A-323216843585}" dt="2019-01-22T12:58:12.862" v="130"/>
        <pc:sldMkLst>
          <pc:docMk/>
          <pc:sldMk cId="3244045949" sldId="590"/>
        </pc:sldMkLst>
      </pc:sldChg>
      <pc:sldChg chg="del">
        <pc:chgData name="Alvin Pressley" userId="S::apressley@acpsd.net::2cedb81e-a213-4e52-acff-d89084b39a0e" providerId="AD" clId="Web-{BFAD13EE-F05A-4C99-B34A-323216843585}" dt="2019-01-22T12:58:04.721" v="120"/>
        <pc:sldMkLst>
          <pc:docMk/>
          <pc:sldMk cId="575244347" sldId="591"/>
        </pc:sldMkLst>
      </pc:sldChg>
      <pc:sldChg chg="del">
        <pc:chgData name="Alvin Pressley" userId="S::apressley@acpsd.net::2cedb81e-a213-4e52-acff-d89084b39a0e" providerId="AD" clId="Web-{BFAD13EE-F05A-4C99-B34A-323216843585}" dt="2019-01-22T12:58:05.534" v="121"/>
        <pc:sldMkLst>
          <pc:docMk/>
          <pc:sldMk cId="1993001972" sldId="592"/>
        </pc:sldMkLst>
      </pc:sldChg>
      <pc:sldChg chg="del">
        <pc:chgData name="Alvin Pressley" userId="S::apressley@acpsd.net::2cedb81e-a213-4e52-acff-d89084b39a0e" providerId="AD" clId="Web-{BFAD13EE-F05A-4C99-B34A-323216843585}" dt="2019-01-22T12:58:07.237" v="122"/>
        <pc:sldMkLst>
          <pc:docMk/>
          <pc:sldMk cId="1371329081" sldId="593"/>
        </pc:sldMkLst>
      </pc:sldChg>
      <pc:sldChg chg="del">
        <pc:chgData name="Alvin Pressley" userId="S::apressley@acpsd.net::2cedb81e-a213-4e52-acff-d89084b39a0e" providerId="AD" clId="Web-{BFAD13EE-F05A-4C99-B34A-323216843585}" dt="2019-01-22T12:58:03.987" v="119"/>
        <pc:sldMkLst>
          <pc:docMk/>
          <pc:sldMk cId="2733370727" sldId="594"/>
        </pc:sldMkLst>
      </pc:sldChg>
      <pc:sldChg chg="del">
        <pc:chgData name="Alvin Pressley" userId="S::apressley@acpsd.net::2cedb81e-a213-4e52-acff-d89084b39a0e" providerId="AD" clId="Web-{BFAD13EE-F05A-4C99-B34A-323216843585}" dt="2019-01-22T12:58:07.878" v="123"/>
        <pc:sldMkLst>
          <pc:docMk/>
          <pc:sldMk cId="1366084318" sldId="59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5" rIns="93167" bIns="465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5" rIns="93167" bIns="4658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7" tIns="46585" rIns="93167" bIns="46585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</a:t>
            </a:r>
            <a:r>
              <a:rPr lang="en-US" baseline="0"/>
              <a:t> begin presentations with the new logo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2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Provide index card to record answers </a:t>
            </a:r>
            <a:endParaRPr lang="en-US" b="1"/>
          </a:p>
          <a:p>
            <a:r>
              <a:rPr lang="en-US" b="1" dirty="0"/>
              <a:t>Provide instructions – record answer after each question; neighbor will check after each response </a:t>
            </a:r>
            <a:endParaRPr lang="en-US" dirty="0"/>
          </a:p>
          <a:p>
            <a:r>
              <a:rPr lang="en-US" b="1" dirty="0">
                <a:cs typeface="Calibri"/>
              </a:rPr>
              <a:t>Person with highest points?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1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</a:t>
            </a:r>
            <a:r>
              <a:rPr lang="en-US" baseline="0"/>
              <a:t> end presentations with the new logo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47EB-8116-45F6-8B11-A4B162AEFB8A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6201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F7F-6807-4A8F-A931-61A0E7554D5E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5338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27DD-1D09-4648-83F7-6D212662A3D1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795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47EB-8116-45F6-8B11-A4B162AEFB8A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2489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1A5-2F93-48CC-AA7E-6B50DBC3FD2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9872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A23A-5753-4BB3-8FEB-658D08CFA62F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68043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89-88B8-4294-933C-D03A7C61085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098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9E43-3F19-4464-8ED8-BF77D1273DA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01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78C63-3A7D-442E-886A-B1BC4B5A89F5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7148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4AC8-23AC-4257-8B41-FCD02F05A4E9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4651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8661E4-FE41-41F1-96A1-453F020A094E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412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1A5-2F93-48CC-AA7E-6B50DBC3FD2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1466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D34-9A6B-4221-A665-E11910C51C70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928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F7F-6807-4A8F-A931-61A0E7554D5E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11839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27DD-1D09-4648-83F7-6D212662A3D1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6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A23A-5753-4BB3-8FEB-658D08CFA62F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6356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89-88B8-4294-933C-D03A7C61085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8703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9E43-3F19-4464-8ED8-BF77D1273DA4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515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78C63-3A7D-442E-886A-B1BC4B5A89F5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5945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4AC8-23AC-4257-8B41-FCD02F05A4E9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892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8661E4-FE41-41F1-96A1-453F020A094E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581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D34-9A6B-4221-A665-E11910C51C70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7255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8202F1-2E0B-4239-80FB-76DF0497E437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8202F1-2E0B-4239-80FB-76DF0497E437}" type="datetime1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43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0vb-4Ng-e48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3" Type="http://schemas.openxmlformats.org/officeDocument/2006/relationships/hyperlink" Target="https://www.youtube.com/watch?v=r2u8mQtEX4E" TargetMode="External"/><Relationship Id="rId7" Type="http://schemas.openxmlformats.org/officeDocument/2006/relationships/hyperlink" Target="https://www.youtube.com/watch?v=IKAv41l6gAE" TargetMode="External"/><Relationship Id="rId2" Type="http://schemas.openxmlformats.org/officeDocument/2006/relationships/hyperlink" Target="https://www.youtube.com/watch?v=QolstG7QJy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Alwq0JJOp0" TargetMode="External"/><Relationship Id="rId5" Type="http://schemas.openxmlformats.org/officeDocument/2006/relationships/hyperlink" Target="http://zzJ9fqlKO0" TargetMode="External"/><Relationship Id="rId10" Type="http://schemas.openxmlformats.org/officeDocument/2006/relationships/hyperlink" Target="https://www.youtube.com/watch?v=QWcSoqX_jc0" TargetMode="External"/><Relationship Id="rId4" Type="http://schemas.openxmlformats.org/officeDocument/2006/relationships/hyperlink" Target="https://www.youtube.com/watch?v=LKxofwl-TQc" TargetMode="External"/><Relationship Id="rId9" Type="http://schemas.openxmlformats.org/officeDocument/2006/relationships/hyperlink" Target="https://www.youtube.com/watch?v=5_c9QsUCs-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8665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026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" action="ppaction://media"/>
            <a:extLst>
              <a:ext uri="{FF2B5EF4-FFF2-40B4-BE49-F238E27FC236}">
                <a16:creationId xmlns:a16="http://schemas.microsoft.com/office/drawing/2014/main" id="{502605B2-1DCE-4D9F-95AF-98559C8D00F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447" y="253869"/>
            <a:ext cx="9134552" cy="57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169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5B29B18-EE39-4D87-8887-95DF06BA1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2" t="3606" r="8898" b="4262"/>
          <a:stretch/>
        </p:blipFill>
        <p:spPr>
          <a:xfrm>
            <a:off x="6662367" y="28573"/>
            <a:ext cx="2448660" cy="3592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5C357D-FBB2-4484-BC6D-4E734650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51" y="-57435"/>
            <a:ext cx="2730919" cy="200261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cs typeface="Calibri Light"/>
              </a:rPr>
              <a:t>How are </a:t>
            </a:r>
            <a:r>
              <a:rPr lang="en-US" b="1">
                <a:cs typeface="Calibri Light"/>
              </a:rPr>
              <a:t>ACPSD</a:t>
            </a:r>
            <a:br>
              <a:rPr lang="en-US" b="1" dirty="0">
                <a:cs typeface="Calibri Light"/>
              </a:rPr>
            </a:br>
            <a:r>
              <a:rPr lang="en-US" b="1">
                <a:cs typeface="Calibri Light"/>
              </a:rPr>
              <a:t>High </a:t>
            </a:r>
            <a:r>
              <a:rPr lang="en-US" b="1" dirty="0">
                <a:cs typeface="Calibri Light"/>
              </a:rPr>
              <a:t>Schools Affecting Culture?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38BA-61A7-4034-A70F-C83719E5F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72736" y="1972006"/>
            <a:ext cx="2995414" cy="3379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Lead Teacher(s) at each high school</a:t>
            </a: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Student Organizations 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Rotary Interact Club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Student Government 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Key Club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HOSA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Band</a:t>
            </a: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Beta Club</a:t>
            </a:r>
            <a:endParaRPr lang="en-US" sz="1800" b="1" dirty="0">
              <a:cs typeface="Calibri"/>
            </a:endParaRPr>
          </a:p>
          <a:p>
            <a:pPr lvl="1">
              <a:buFont typeface="Arial" panose="020F0502020204030204" pitchFamily="34" charset="0"/>
              <a:buChar char="•"/>
            </a:pPr>
            <a:r>
              <a:rPr lang="en-US" sz="1800" b="1">
                <a:cs typeface="Calibri"/>
              </a:rPr>
              <a:t>SIA (Students in Action)</a:t>
            </a:r>
            <a:endParaRPr lang="en-US" sz="1800" b="1" dirty="0">
              <a:cs typeface="Calibri"/>
            </a:endParaRPr>
          </a:p>
          <a:p>
            <a:pPr lvl="1">
              <a:buFont typeface="Arial" panose="020F0502020204030204" pitchFamily="34" charset="0"/>
              <a:buChar char="•"/>
            </a:pPr>
            <a:endParaRPr lang="en-US" dirty="0">
              <a:cs typeface="Calibri"/>
            </a:endParaRPr>
          </a:p>
          <a:p>
            <a:pPr lvl="1">
              <a:buFont typeface="Arial" panose="020F0502020204030204" pitchFamily="34" charset="0"/>
              <a:buChar char="•"/>
            </a:pPr>
            <a:endParaRPr lang="en-US" dirty="0">
              <a:cs typeface="Calibri"/>
            </a:endParaRPr>
          </a:p>
        </p:txBody>
      </p:sp>
      <p:pic>
        <p:nvPicPr>
          <p:cNvPr id="6" name="Picture 6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D7EF1A36-C8A0-44AB-9C66-3ECAC015CA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1" t="3481" r="6173" b="7278"/>
          <a:stretch/>
        </p:blipFill>
        <p:spPr>
          <a:xfrm>
            <a:off x="2816341" y="3442"/>
            <a:ext cx="2816988" cy="3770266"/>
          </a:xfrm>
          <a:prstGeom prst="rect">
            <a:avLst/>
          </a:prstGeom>
        </p:spPr>
      </p:pic>
      <p:pic>
        <p:nvPicPr>
          <p:cNvPr id="29" name="Picture 4" descr="A picture containing text, newspaper&#10;&#10;Description generated with very high confidence">
            <a:extLst>
              <a:ext uri="{FF2B5EF4-FFF2-40B4-BE49-F238E27FC236}">
                <a16:creationId xmlns:a16="http://schemas.microsoft.com/office/drawing/2014/main" id="{13CA4FE0-B879-4E8C-A715-B55180400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6479" r="6545" b="8451"/>
          <a:stretch/>
        </p:blipFill>
        <p:spPr>
          <a:xfrm>
            <a:off x="4714286" y="3306748"/>
            <a:ext cx="2797840" cy="35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6584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38BA-61A7-4034-A70F-C83719E5F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4" y="696758"/>
            <a:ext cx="2608118" cy="60146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School-wide kickoff Nov./Dec. 2018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Student lead positive impact on school culture and climate</a:t>
            </a:r>
            <a:endParaRPr lang="en-US"/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Measure impact through social media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Challenge among all high schools – Which will "Be Better!"</a:t>
            </a:r>
            <a:endParaRPr lang="en-US" sz="2000" b="1" dirty="0">
              <a:cs typeface="Calibri"/>
            </a:endParaRPr>
          </a:p>
          <a:p>
            <a:pPr marL="285750" indent="-285750">
              <a:buFont typeface="Arial" panose="020F0502020204030204" pitchFamily="34" charset="0"/>
              <a:buChar char="•"/>
            </a:pPr>
            <a:r>
              <a:rPr lang="en-US" sz="2000" b="1">
                <a:cs typeface="Calibri"/>
              </a:rPr>
              <a:t>ACPSD "Be Better Challenge" ends Feb. 1, 2019</a:t>
            </a:r>
            <a:r>
              <a:rPr lang="en-US" dirty="0">
                <a:cs typeface="Calibri"/>
              </a:rPr>
              <a:t> </a:t>
            </a:r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AFF1BA8-BED6-4438-94AE-1AFBEABED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1" t="6933" r="17526" b="5333"/>
          <a:stretch/>
        </p:blipFill>
        <p:spPr>
          <a:xfrm>
            <a:off x="2680855" y="888"/>
            <a:ext cx="2121441" cy="3426266"/>
          </a:xfrm>
          <a:prstGeom prst="rect">
            <a:avLst/>
          </a:prstGeom>
        </p:spPr>
      </p:pic>
      <p:pic>
        <p:nvPicPr>
          <p:cNvPr id="11" name="Picture 11" descr="A picture containing photo, text, newspaper&#10;&#10;Description generated with very high confidence">
            <a:extLst>
              <a:ext uri="{FF2B5EF4-FFF2-40B4-BE49-F238E27FC236}">
                <a16:creationId xmlns:a16="http://schemas.microsoft.com/office/drawing/2014/main" id="{8FD371DD-3768-43BA-A439-6B9656B3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0" t="6667" r="6186" b="5067"/>
          <a:stretch/>
        </p:blipFill>
        <p:spPr>
          <a:xfrm>
            <a:off x="3512126" y="3363765"/>
            <a:ext cx="2583398" cy="3426331"/>
          </a:xfrm>
          <a:prstGeom prst="rect">
            <a:avLst/>
          </a:prstGeom>
        </p:spPr>
      </p:pic>
      <p:pic>
        <p:nvPicPr>
          <p:cNvPr id="21" name="Picture 21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85989E-DFE0-4F68-88F5-E0609BF5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95" y="57820"/>
            <a:ext cx="2947711" cy="3965155"/>
          </a:xfrm>
          <a:prstGeom prst="rect">
            <a:avLst/>
          </a:prstGeom>
        </p:spPr>
      </p:pic>
      <p:pic>
        <p:nvPicPr>
          <p:cNvPr id="3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4C3B263-7A47-49CF-8662-471B9C056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8" t="7733" r="7904" b="2667"/>
          <a:stretch/>
        </p:blipFill>
        <p:spPr>
          <a:xfrm>
            <a:off x="6667184" y="3675491"/>
            <a:ext cx="2479246" cy="31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1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CCBD-6411-47D9-840A-CBD7D592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cs typeface="Calibri Light"/>
              </a:rPr>
              <a:t>ACPSD High Schools </a:t>
            </a:r>
            <a:br>
              <a:rPr lang="en-US" b="1" dirty="0">
                <a:cs typeface="Calibri Light"/>
              </a:rPr>
            </a:br>
            <a:r>
              <a:rPr lang="en-US" b="1">
                <a:cs typeface="Calibri Light"/>
              </a:rPr>
              <a:t>Better </a:t>
            </a:r>
            <a:r>
              <a:rPr lang="en-US" b="1" dirty="0">
                <a:cs typeface="Calibri Light"/>
              </a:rPr>
              <a:t>Campaign</a:t>
            </a:r>
            <a:r>
              <a:rPr lang="en-US" dirty="0">
                <a:cs typeface="Calibri Light"/>
              </a:rPr>
              <a:t>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4202B-C1B7-4637-881A-356BC8498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42" y="2138569"/>
            <a:ext cx="8989081" cy="4505120"/>
          </a:xfrm>
        </p:spPr>
        <p:txBody>
          <a:bodyPr vert="horz" lIns="0" tIns="45720" rIns="0" bIns="45720" rtlCol="0" anchor="t">
            <a:normAutofit/>
          </a:bodyPr>
          <a:lstStyle/>
          <a:p>
            <a:pPr algn="ctr"/>
            <a:r>
              <a:rPr lang="en-US" b="1">
                <a:cs typeface="Calibri"/>
              </a:rPr>
              <a:t>Midland Valley - #stangsforachange </a:t>
            </a:r>
            <a:r>
              <a:rPr lang="en-US" sz="1200" b="1" dirty="0">
                <a:cs typeface="Calibri"/>
                <a:hlinkClick r:id="rId2"/>
              </a:rPr>
              <a:t>https://www.youtube.com/watch?v=QolstG7QJy4</a:t>
            </a:r>
            <a:endParaRPr lang="en-US" sz="1200" b="1">
              <a:cs typeface="Calibri"/>
              <a:hlinkClick r:id=""/>
            </a:endParaRPr>
          </a:p>
          <a:p>
            <a:pPr algn="ctr"/>
            <a:r>
              <a:rPr lang="en-US" b="1">
                <a:cs typeface="Calibri"/>
              </a:rPr>
              <a:t>Ridge Spring-Monetta High - #trojanculture </a:t>
            </a:r>
            <a:r>
              <a:rPr lang="en-US" sz="1200" b="1" dirty="0">
                <a:cs typeface="Calibri"/>
                <a:hlinkClick r:id="rId3"/>
              </a:rPr>
              <a:t>https://www.youtube.com/watch?v=r2u8mQtEX4E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Aiken High - #aikenrandomacts </a:t>
            </a:r>
            <a:r>
              <a:rPr lang="en-US" sz="1200" b="1" dirty="0">
                <a:cs typeface="Calibri"/>
                <a:hlinkClick r:id="rId4"/>
              </a:rPr>
              <a:t>https://www.youtube.com/watch?v=LKxofwl-TQc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South Aiken High - #saaffectstheculture </a:t>
            </a:r>
            <a:r>
              <a:rPr lang="en-US" sz="1200" b="1" dirty="0">
                <a:cs typeface="Calibri"/>
                <a:hlinkClick r:id="rId5"/>
              </a:rPr>
              <a:t>https://www.youtube.com/watch?v=-zzJ9fqlKO0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Aiken Scholars Academy - #phoenixculture </a:t>
            </a:r>
            <a:r>
              <a:rPr lang="en-US" sz="1200" b="1" dirty="0">
                <a:cs typeface="Calibri"/>
                <a:hlinkClick r:id="rId6"/>
              </a:rPr>
              <a:t>https://www.youtube.com/watch?v=oAlwq0JJOp0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Wagener- Salley High - #wshs_sia </a:t>
            </a:r>
            <a:r>
              <a:rPr lang="en-US" sz="1200" b="1" dirty="0">
                <a:cs typeface="Calibri"/>
                <a:hlinkClick r:id="rId7"/>
              </a:rPr>
              <a:t>https</a:t>
            </a:r>
            <a:r>
              <a:rPr lang="en-US" sz="1200" b="1" dirty="0">
                <a:cs typeface="Calibri"/>
                <a:hlinkClick r:id="rId8" invalidUrl="http://://www.youtube.com/watch?v=IKAv41l6gAE"/>
              </a:rPr>
              <a:t>://www.youtube.com/watch?v=IKAv41l6gAE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North Augusta High - #NAHSbebetter </a:t>
            </a:r>
            <a:r>
              <a:rPr lang="en-US" sz="1200" b="1" dirty="0">
                <a:cs typeface="Calibri"/>
                <a:hlinkClick r:id="rId9"/>
              </a:rPr>
              <a:t>https://www.youtube.com/watch?v=5_c9QsUCs-4</a:t>
            </a:r>
            <a:endParaRPr lang="en-US" sz="1200" b="1"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Silver Bluff - #bulldog5 </a:t>
            </a:r>
            <a:r>
              <a:rPr lang="en-US" sz="1200" b="1" dirty="0">
                <a:cs typeface="Calibri"/>
                <a:hlinkClick r:id="rId10"/>
              </a:rPr>
              <a:t>https://www.youtube.com/watch?v=QWcSoqX_jc0</a:t>
            </a:r>
            <a:endParaRPr lang="en-US" sz="1200" b="1">
              <a:cs typeface="Calibri"/>
            </a:endParaRPr>
          </a:p>
          <a:p>
            <a:pPr algn="ctr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746531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8665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5491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On-screen Show (4:3)</PresentationFormat>
  <Slides>6</Slides>
  <Notes>3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Retrospect</vt:lpstr>
      <vt:lpstr>1_Retrospect</vt:lpstr>
      <vt:lpstr>PowerPoint Presentation</vt:lpstr>
      <vt:lpstr>PowerPoint Presentation</vt:lpstr>
      <vt:lpstr>How are ACPSD High Schools Affecting Culture?</vt:lpstr>
      <vt:lpstr>PowerPoint Presentation</vt:lpstr>
      <vt:lpstr>ACPSD High Schools  Better Campaign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DeeDee Washington</dc:creator>
  <cp:revision>495</cp:revision>
  <cp:lastPrinted>1601-01-01T00:00:00Z</cp:lastPrinted>
  <dcterms:modified xsi:type="dcterms:W3CDTF">2019-01-22T17:52:22Z</dcterms:modified>
</cp:coreProperties>
</file>