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3"/>
  </p:notesMasterIdLst>
  <p:sldIdLst>
    <p:sldId id="257" r:id="rId2"/>
    <p:sldId id="260" r:id="rId3"/>
    <p:sldId id="261" r:id="rId4"/>
    <p:sldId id="293" r:id="rId5"/>
    <p:sldId id="294" r:id="rId6"/>
    <p:sldId id="1123" r:id="rId7"/>
    <p:sldId id="1124" r:id="rId8"/>
    <p:sldId id="429" r:id="rId9"/>
    <p:sldId id="427" r:id="rId10"/>
    <p:sldId id="1126" r:id="rId11"/>
    <p:sldId id="1118" r:id="rId12"/>
    <p:sldId id="1127" r:id="rId13"/>
    <p:sldId id="271" r:id="rId14"/>
    <p:sldId id="266" r:id="rId15"/>
    <p:sldId id="270" r:id="rId16"/>
    <p:sldId id="268" r:id="rId17"/>
    <p:sldId id="262" r:id="rId18"/>
    <p:sldId id="1125" r:id="rId19"/>
    <p:sldId id="291" r:id="rId20"/>
    <p:sldId id="1120" r:id="rId21"/>
    <p:sldId id="1121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BE942-7C38-4C07-A870-D5CA0CB0EC36}" v="2074" dt="2024-11-15T16:57:18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70533F-BF0E-4A54-8D40-153CA2BFDA6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4FA65-A6F6-45CF-BEB6-F6BBD69CB42E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Research modified calendars used across the United States</a:t>
          </a:r>
        </a:p>
      </dgm:t>
    </dgm:pt>
    <dgm:pt modelId="{2B350943-7A6B-4C67-912C-058FECB2F8DE}" type="parTrans" cxnId="{90BFA628-180E-4989-A6BC-C58861AAFE3F}">
      <dgm:prSet/>
      <dgm:spPr/>
      <dgm:t>
        <a:bodyPr/>
        <a:lstStyle/>
        <a:p>
          <a:endParaRPr lang="en-US"/>
        </a:p>
      </dgm:t>
    </dgm:pt>
    <dgm:pt modelId="{401B94AB-5D34-4DCA-AC3B-7FA8DAF717BF}" type="sibTrans" cxnId="{90BFA628-180E-4989-A6BC-C58861AAFE3F}">
      <dgm:prSet/>
      <dgm:spPr/>
      <dgm:t>
        <a:bodyPr/>
        <a:lstStyle/>
        <a:p>
          <a:endParaRPr lang="en-US"/>
        </a:p>
      </dgm:t>
    </dgm:pt>
    <dgm:pt modelId="{F92CBE88-1D23-4985-A425-F5486D44712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Research modified calendars implemented in SC</a:t>
          </a:r>
        </a:p>
      </dgm:t>
    </dgm:pt>
    <dgm:pt modelId="{1712B288-02EF-416D-A30F-888B51390C7C}" type="parTrans" cxnId="{F5C12CF3-D0D1-45EE-87AD-DC2FC587FD57}">
      <dgm:prSet/>
      <dgm:spPr/>
      <dgm:t>
        <a:bodyPr/>
        <a:lstStyle/>
        <a:p>
          <a:endParaRPr lang="en-US"/>
        </a:p>
      </dgm:t>
    </dgm:pt>
    <dgm:pt modelId="{ED568D6C-42D0-49CE-86C4-7CDE1A1FA5B4}" type="sibTrans" cxnId="{F5C12CF3-D0D1-45EE-87AD-DC2FC587FD57}">
      <dgm:prSet/>
      <dgm:spPr/>
      <dgm:t>
        <a:bodyPr/>
        <a:lstStyle/>
        <a:p>
          <a:endParaRPr lang="en-US"/>
        </a:p>
      </dgm:t>
    </dgm:pt>
    <dgm:pt modelId="{0BAC0EBA-8DB3-4AFB-AABB-E6E101BA3D0A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Create drafts of potential modified calendars</a:t>
          </a:r>
        </a:p>
      </dgm:t>
    </dgm:pt>
    <dgm:pt modelId="{43A0EF53-87F4-4FC0-8BBA-F573DEB46948}" type="parTrans" cxnId="{B3F7367A-372E-4ACD-BA2E-070EF30472B8}">
      <dgm:prSet/>
      <dgm:spPr/>
      <dgm:t>
        <a:bodyPr/>
        <a:lstStyle/>
        <a:p>
          <a:endParaRPr lang="en-US"/>
        </a:p>
      </dgm:t>
    </dgm:pt>
    <dgm:pt modelId="{B80B986D-DD05-4DCA-95E8-4EDDD1D2CDB8}" type="sibTrans" cxnId="{B3F7367A-372E-4ACD-BA2E-070EF30472B8}">
      <dgm:prSet/>
      <dgm:spPr/>
      <dgm:t>
        <a:bodyPr/>
        <a:lstStyle/>
        <a:p>
          <a:endParaRPr lang="en-US"/>
        </a:p>
      </dgm:t>
    </dgm:pt>
    <dgm:pt modelId="{89661D5F-C4F6-44EF-8825-37E3BB065AEE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Held town hall meetings across Aiken County to address questions</a:t>
          </a:r>
        </a:p>
      </dgm:t>
    </dgm:pt>
    <dgm:pt modelId="{4E11BD2E-842D-414E-9A1B-6107149EB22F}" type="parTrans" cxnId="{FC38CA75-DD8D-4626-8B6C-1078EDF12F2D}">
      <dgm:prSet/>
      <dgm:spPr/>
      <dgm:t>
        <a:bodyPr/>
        <a:lstStyle/>
        <a:p>
          <a:endParaRPr lang="en-US"/>
        </a:p>
      </dgm:t>
    </dgm:pt>
    <dgm:pt modelId="{D75FC3A3-FCCD-4DB1-8938-F6EC06C0F4DA}" type="sibTrans" cxnId="{FC38CA75-DD8D-4626-8B6C-1078EDF12F2D}">
      <dgm:prSet/>
      <dgm:spPr/>
      <dgm:t>
        <a:bodyPr/>
        <a:lstStyle/>
        <a:p>
          <a:endParaRPr lang="en-US"/>
        </a:p>
      </dgm:t>
    </dgm:pt>
    <dgm:pt modelId="{90E417DF-1363-44DA-A63C-152BE7FC14B1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Distribute surveys to stakeholders for feedback</a:t>
          </a:r>
        </a:p>
      </dgm:t>
    </dgm:pt>
    <dgm:pt modelId="{2A1AC98B-3889-42BA-9FF2-196CE965758F}" type="parTrans" cxnId="{91A2B215-8232-48D4-8E05-16CFF1ED160C}">
      <dgm:prSet/>
      <dgm:spPr/>
      <dgm:t>
        <a:bodyPr/>
        <a:lstStyle/>
        <a:p>
          <a:endParaRPr lang="en-US"/>
        </a:p>
      </dgm:t>
    </dgm:pt>
    <dgm:pt modelId="{B5B1CD3C-EC44-4B8C-90D6-EF3250C60748}" type="sibTrans" cxnId="{91A2B215-8232-48D4-8E05-16CFF1ED160C}">
      <dgm:prSet/>
      <dgm:spPr/>
      <dgm:t>
        <a:bodyPr/>
        <a:lstStyle/>
        <a:p>
          <a:endParaRPr lang="en-US"/>
        </a:p>
      </dgm:t>
    </dgm:pt>
    <dgm:pt modelId="{375E3888-971A-4F9B-A7BD-7895F77AB1F0}" type="pres">
      <dgm:prSet presAssocID="{FC70533F-BF0E-4A54-8D40-153CA2BFDA69}" presName="Name0" presStyleCnt="0">
        <dgm:presLayoutVars>
          <dgm:dir/>
          <dgm:resizeHandles val="exact"/>
        </dgm:presLayoutVars>
      </dgm:prSet>
      <dgm:spPr/>
    </dgm:pt>
    <dgm:pt modelId="{8A82636D-CFDD-4319-85D5-6F898B6BA9B5}" type="pres">
      <dgm:prSet presAssocID="{8A04FA65-A6F6-45CF-BEB6-F6BBD69CB42E}" presName="node" presStyleLbl="node1" presStyleIdx="0" presStyleCnt="5">
        <dgm:presLayoutVars>
          <dgm:bulletEnabled val="1"/>
        </dgm:presLayoutVars>
      </dgm:prSet>
      <dgm:spPr/>
    </dgm:pt>
    <dgm:pt modelId="{7EAF4509-DF0A-4DEA-8A73-D3781CA399C2}" type="pres">
      <dgm:prSet presAssocID="{401B94AB-5D34-4DCA-AC3B-7FA8DAF717BF}" presName="sibTrans" presStyleLbl="sibTrans1D1" presStyleIdx="0" presStyleCnt="4"/>
      <dgm:spPr/>
    </dgm:pt>
    <dgm:pt modelId="{3743B5BB-18FE-46A1-9863-9B920158200B}" type="pres">
      <dgm:prSet presAssocID="{401B94AB-5D34-4DCA-AC3B-7FA8DAF717BF}" presName="connectorText" presStyleLbl="sibTrans1D1" presStyleIdx="0" presStyleCnt="4"/>
      <dgm:spPr/>
    </dgm:pt>
    <dgm:pt modelId="{502E841E-EE35-49A3-B0B5-A8C5023E753A}" type="pres">
      <dgm:prSet presAssocID="{F92CBE88-1D23-4985-A425-F5486D447128}" presName="node" presStyleLbl="node1" presStyleIdx="1" presStyleCnt="5">
        <dgm:presLayoutVars>
          <dgm:bulletEnabled val="1"/>
        </dgm:presLayoutVars>
      </dgm:prSet>
      <dgm:spPr/>
    </dgm:pt>
    <dgm:pt modelId="{34B9382E-82DB-4F12-8D9C-9D4A7B7FAF13}" type="pres">
      <dgm:prSet presAssocID="{ED568D6C-42D0-49CE-86C4-7CDE1A1FA5B4}" presName="sibTrans" presStyleLbl="sibTrans1D1" presStyleIdx="1" presStyleCnt="4"/>
      <dgm:spPr/>
    </dgm:pt>
    <dgm:pt modelId="{7A3659E7-CE2D-423D-AE36-A3B839D3050E}" type="pres">
      <dgm:prSet presAssocID="{ED568D6C-42D0-49CE-86C4-7CDE1A1FA5B4}" presName="connectorText" presStyleLbl="sibTrans1D1" presStyleIdx="1" presStyleCnt="4"/>
      <dgm:spPr/>
    </dgm:pt>
    <dgm:pt modelId="{71820529-7BFA-4011-93A8-F673446C7404}" type="pres">
      <dgm:prSet presAssocID="{0BAC0EBA-8DB3-4AFB-AABB-E6E101BA3D0A}" presName="node" presStyleLbl="node1" presStyleIdx="2" presStyleCnt="5">
        <dgm:presLayoutVars>
          <dgm:bulletEnabled val="1"/>
        </dgm:presLayoutVars>
      </dgm:prSet>
      <dgm:spPr/>
    </dgm:pt>
    <dgm:pt modelId="{6046DB18-4EB5-4B0B-8D27-88F0F0D8752B}" type="pres">
      <dgm:prSet presAssocID="{B80B986D-DD05-4DCA-95E8-4EDDD1D2CDB8}" presName="sibTrans" presStyleLbl="sibTrans1D1" presStyleIdx="2" presStyleCnt="4"/>
      <dgm:spPr/>
    </dgm:pt>
    <dgm:pt modelId="{AE08525A-DFF1-4319-A240-E3E81CC09E1C}" type="pres">
      <dgm:prSet presAssocID="{B80B986D-DD05-4DCA-95E8-4EDDD1D2CDB8}" presName="connectorText" presStyleLbl="sibTrans1D1" presStyleIdx="2" presStyleCnt="4"/>
      <dgm:spPr/>
    </dgm:pt>
    <dgm:pt modelId="{D6CE6412-98E1-437D-ACC3-7437C68F92B7}" type="pres">
      <dgm:prSet presAssocID="{89661D5F-C4F6-44EF-8825-37E3BB065AEE}" presName="node" presStyleLbl="node1" presStyleIdx="3" presStyleCnt="5">
        <dgm:presLayoutVars>
          <dgm:bulletEnabled val="1"/>
        </dgm:presLayoutVars>
      </dgm:prSet>
      <dgm:spPr/>
    </dgm:pt>
    <dgm:pt modelId="{EF0AF047-90B3-4A95-8DB2-EEF7C8123C03}" type="pres">
      <dgm:prSet presAssocID="{D75FC3A3-FCCD-4DB1-8938-F6EC06C0F4DA}" presName="sibTrans" presStyleLbl="sibTrans1D1" presStyleIdx="3" presStyleCnt="4"/>
      <dgm:spPr/>
    </dgm:pt>
    <dgm:pt modelId="{7C377B19-95E2-45AB-B31D-62BE6F6C7ACF}" type="pres">
      <dgm:prSet presAssocID="{D75FC3A3-FCCD-4DB1-8938-F6EC06C0F4DA}" presName="connectorText" presStyleLbl="sibTrans1D1" presStyleIdx="3" presStyleCnt="4"/>
      <dgm:spPr/>
    </dgm:pt>
    <dgm:pt modelId="{A70E177A-721F-473F-BB89-DEAB76CAC33F}" type="pres">
      <dgm:prSet presAssocID="{90E417DF-1363-44DA-A63C-152BE7FC14B1}" presName="node" presStyleLbl="node1" presStyleIdx="4" presStyleCnt="5">
        <dgm:presLayoutVars>
          <dgm:bulletEnabled val="1"/>
        </dgm:presLayoutVars>
      </dgm:prSet>
      <dgm:spPr/>
    </dgm:pt>
  </dgm:ptLst>
  <dgm:cxnLst>
    <dgm:cxn modelId="{91A2B215-8232-48D4-8E05-16CFF1ED160C}" srcId="{FC70533F-BF0E-4A54-8D40-153CA2BFDA69}" destId="{90E417DF-1363-44DA-A63C-152BE7FC14B1}" srcOrd="4" destOrd="0" parTransId="{2A1AC98B-3889-42BA-9FF2-196CE965758F}" sibTransId="{B5B1CD3C-EC44-4B8C-90D6-EF3250C60748}"/>
    <dgm:cxn modelId="{90BFA628-180E-4989-A6BC-C58861AAFE3F}" srcId="{FC70533F-BF0E-4A54-8D40-153CA2BFDA69}" destId="{8A04FA65-A6F6-45CF-BEB6-F6BBD69CB42E}" srcOrd="0" destOrd="0" parTransId="{2B350943-7A6B-4C67-912C-058FECB2F8DE}" sibTransId="{401B94AB-5D34-4DCA-AC3B-7FA8DAF717BF}"/>
    <dgm:cxn modelId="{45959F2A-CC40-4FDE-B677-3CEFEC371C28}" type="presOf" srcId="{401B94AB-5D34-4DCA-AC3B-7FA8DAF717BF}" destId="{3743B5BB-18FE-46A1-9863-9B920158200B}" srcOrd="1" destOrd="0" presId="urn:microsoft.com/office/officeart/2005/8/layout/bProcess3"/>
    <dgm:cxn modelId="{D1D0AD3A-92CF-441B-BD37-0FFF33FBFB4F}" type="presOf" srcId="{B80B986D-DD05-4DCA-95E8-4EDDD1D2CDB8}" destId="{6046DB18-4EB5-4B0B-8D27-88F0F0D8752B}" srcOrd="0" destOrd="0" presId="urn:microsoft.com/office/officeart/2005/8/layout/bProcess3"/>
    <dgm:cxn modelId="{DA78E63F-83BE-4758-BB87-B9DEDED748E8}" type="presOf" srcId="{90E417DF-1363-44DA-A63C-152BE7FC14B1}" destId="{A70E177A-721F-473F-BB89-DEAB76CAC33F}" srcOrd="0" destOrd="0" presId="urn:microsoft.com/office/officeart/2005/8/layout/bProcess3"/>
    <dgm:cxn modelId="{FC38CA75-DD8D-4626-8B6C-1078EDF12F2D}" srcId="{FC70533F-BF0E-4A54-8D40-153CA2BFDA69}" destId="{89661D5F-C4F6-44EF-8825-37E3BB065AEE}" srcOrd="3" destOrd="0" parTransId="{4E11BD2E-842D-414E-9A1B-6107149EB22F}" sibTransId="{D75FC3A3-FCCD-4DB1-8938-F6EC06C0F4DA}"/>
    <dgm:cxn modelId="{B3F7367A-372E-4ACD-BA2E-070EF30472B8}" srcId="{FC70533F-BF0E-4A54-8D40-153CA2BFDA69}" destId="{0BAC0EBA-8DB3-4AFB-AABB-E6E101BA3D0A}" srcOrd="2" destOrd="0" parTransId="{43A0EF53-87F4-4FC0-8BBA-F573DEB46948}" sibTransId="{B80B986D-DD05-4DCA-95E8-4EDDD1D2CDB8}"/>
    <dgm:cxn modelId="{DAAAB15A-E2A4-4876-94EE-53CE8F74E936}" type="presOf" srcId="{0BAC0EBA-8DB3-4AFB-AABB-E6E101BA3D0A}" destId="{71820529-7BFA-4011-93A8-F673446C7404}" srcOrd="0" destOrd="0" presId="urn:microsoft.com/office/officeart/2005/8/layout/bProcess3"/>
    <dgm:cxn modelId="{6F7F6D8A-B535-47CB-A8A0-51D57551BD4B}" type="presOf" srcId="{F92CBE88-1D23-4985-A425-F5486D447128}" destId="{502E841E-EE35-49A3-B0B5-A8C5023E753A}" srcOrd="0" destOrd="0" presId="urn:microsoft.com/office/officeart/2005/8/layout/bProcess3"/>
    <dgm:cxn modelId="{431E0DA1-3357-4419-97D4-CCBB94D23B88}" type="presOf" srcId="{89661D5F-C4F6-44EF-8825-37E3BB065AEE}" destId="{D6CE6412-98E1-437D-ACC3-7437C68F92B7}" srcOrd="0" destOrd="0" presId="urn:microsoft.com/office/officeart/2005/8/layout/bProcess3"/>
    <dgm:cxn modelId="{9255C7B7-E09E-4A29-B9F5-FC9322590A06}" type="presOf" srcId="{B80B986D-DD05-4DCA-95E8-4EDDD1D2CDB8}" destId="{AE08525A-DFF1-4319-A240-E3E81CC09E1C}" srcOrd="1" destOrd="0" presId="urn:microsoft.com/office/officeart/2005/8/layout/bProcess3"/>
    <dgm:cxn modelId="{A1EC04BE-46E5-441D-AFB4-C9D3CBB3F9AA}" type="presOf" srcId="{D75FC3A3-FCCD-4DB1-8938-F6EC06C0F4DA}" destId="{7C377B19-95E2-45AB-B31D-62BE6F6C7ACF}" srcOrd="1" destOrd="0" presId="urn:microsoft.com/office/officeart/2005/8/layout/bProcess3"/>
    <dgm:cxn modelId="{803FCFD1-8D99-4BAE-85BD-5B954D21B1DB}" type="presOf" srcId="{401B94AB-5D34-4DCA-AC3B-7FA8DAF717BF}" destId="{7EAF4509-DF0A-4DEA-8A73-D3781CA399C2}" srcOrd="0" destOrd="0" presId="urn:microsoft.com/office/officeart/2005/8/layout/bProcess3"/>
    <dgm:cxn modelId="{44D445E1-57E5-4E62-80CA-53928E419D62}" type="presOf" srcId="{ED568D6C-42D0-49CE-86C4-7CDE1A1FA5B4}" destId="{7A3659E7-CE2D-423D-AE36-A3B839D3050E}" srcOrd="1" destOrd="0" presId="urn:microsoft.com/office/officeart/2005/8/layout/bProcess3"/>
    <dgm:cxn modelId="{4D0851E4-6EF1-49AC-B925-A818492458B1}" type="presOf" srcId="{ED568D6C-42D0-49CE-86C4-7CDE1A1FA5B4}" destId="{34B9382E-82DB-4F12-8D9C-9D4A7B7FAF13}" srcOrd="0" destOrd="0" presId="urn:microsoft.com/office/officeart/2005/8/layout/bProcess3"/>
    <dgm:cxn modelId="{DD55A2F1-E1B8-4EE1-A451-583F3E70202D}" type="presOf" srcId="{FC70533F-BF0E-4A54-8D40-153CA2BFDA69}" destId="{375E3888-971A-4F9B-A7BD-7895F77AB1F0}" srcOrd="0" destOrd="0" presId="urn:microsoft.com/office/officeart/2005/8/layout/bProcess3"/>
    <dgm:cxn modelId="{F5C12CF3-D0D1-45EE-87AD-DC2FC587FD57}" srcId="{FC70533F-BF0E-4A54-8D40-153CA2BFDA69}" destId="{F92CBE88-1D23-4985-A425-F5486D447128}" srcOrd="1" destOrd="0" parTransId="{1712B288-02EF-416D-A30F-888B51390C7C}" sibTransId="{ED568D6C-42D0-49CE-86C4-7CDE1A1FA5B4}"/>
    <dgm:cxn modelId="{DED430F7-1063-49DC-B8FB-461D81938694}" type="presOf" srcId="{8A04FA65-A6F6-45CF-BEB6-F6BBD69CB42E}" destId="{8A82636D-CFDD-4319-85D5-6F898B6BA9B5}" srcOrd="0" destOrd="0" presId="urn:microsoft.com/office/officeart/2005/8/layout/bProcess3"/>
    <dgm:cxn modelId="{A5E876F7-E718-4DA2-887C-62130EBA974B}" type="presOf" srcId="{D75FC3A3-FCCD-4DB1-8938-F6EC06C0F4DA}" destId="{EF0AF047-90B3-4A95-8DB2-EEF7C8123C03}" srcOrd="0" destOrd="0" presId="urn:microsoft.com/office/officeart/2005/8/layout/bProcess3"/>
    <dgm:cxn modelId="{6AEA5637-7916-4168-8E9B-68CC73EA34BF}" type="presParOf" srcId="{375E3888-971A-4F9B-A7BD-7895F77AB1F0}" destId="{8A82636D-CFDD-4319-85D5-6F898B6BA9B5}" srcOrd="0" destOrd="0" presId="urn:microsoft.com/office/officeart/2005/8/layout/bProcess3"/>
    <dgm:cxn modelId="{B10D540A-B7C3-45E8-91BB-E1BB4F6E3365}" type="presParOf" srcId="{375E3888-971A-4F9B-A7BD-7895F77AB1F0}" destId="{7EAF4509-DF0A-4DEA-8A73-D3781CA399C2}" srcOrd="1" destOrd="0" presId="urn:microsoft.com/office/officeart/2005/8/layout/bProcess3"/>
    <dgm:cxn modelId="{6D373E81-671F-478D-9874-7C459B7F33A6}" type="presParOf" srcId="{7EAF4509-DF0A-4DEA-8A73-D3781CA399C2}" destId="{3743B5BB-18FE-46A1-9863-9B920158200B}" srcOrd="0" destOrd="0" presId="urn:microsoft.com/office/officeart/2005/8/layout/bProcess3"/>
    <dgm:cxn modelId="{C3D431F8-8B72-445D-837A-E37948C8306E}" type="presParOf" srcId="{375E3888-971A-4F9B-A7BD-7895F77AB1F0}" destId="{502E841E-EE35-49A3-B0B5-A8C5023E753A}" srcOrd="2" destOrd="0" presId="urn:microsoft.com/office/officeart/2005/8/layout/bProcess3"/>
    <dgm:cxn modelId="{6D486DE4-1560-4DDA-8F16-605A29F2C42C}" type="presParOf" srcId="{375E3888-971A-4F9B-A7BD-7895F77AB1F0}" destId="{34B9382E-82DB-4F12-8D9C-9D4A7B7FAF13}" srcOrd="3" destOrd="0" presId="urn:microsoft.com/office/officeart/2005/8/layout/bProcess3"/>
    <dgm:cxn modelId="{D07C9FD6-40A4-42BD-A7BE-DE6F15D1827B}" type="presParOf" srcId="{34B9382E-82DB-4F12-8D9C-9D4A7B7FAF13}" destId="{7A3659E7-CE2D-423D-AE36-A3B839D3050E}" srcOrd="0" destOrd="0" presId="urn:microsoft.com/office/officeart/2005/8/layout/bProcess3"/>
    <dgm:cxn modelId="{812262F4-DDD6-4CD4-8451-B6A56BB5189F}" type="presParOf" srcId="{375E3888-971A-4F9B-A7BD-7895F77AB1F0}" destId="{71820529-7BFA-4011-93A8-F673446C7404}" srcOrd="4" destOrd="0" presId="urn:microsoft.com/office/officeart/2005/8/layout/bProcess3"/>
    <dgm:cxn modelId="{00099610-9460-4EEC-89BE-43A5FA008457}" type="presParOf" srcId="{375E3888-971A-4F9B-A7BD-7895F77AB1F0}" destId="{6046DB18-4EB5-4B0B-8D27-88F0F0D8752B}" srcOrd="5" destOrd="0" presId="urn:microsoft.com/office/officeart/2005/8/layout/bProcess3"/>
    <dgm:cxn modelId="{95913773-55C8-43EB-947F-EE9B43B2FA1A}" type="presParOf" srcId="{6046DB18-4EB5-4B0B-8D27-88F0F0D8752B}" destId="{AE08525A-DFF1-4319-A240-E3E81CC09E1C}" srcOrd="0" destOrd="0" presId="urn:microsoft.com/office/officeart/2005/8/layout/bProcess3"/>
    <dgm:cxn modelId="{EA854052-F498-4E63-BB66-30A848283F01}" type="presParOf" srcId="{375E3888-971A-4F9B-A7BD-7895F77AB1F0}" destId="{D6CE6412-98E1-437D-ACC3-7437C68F92B7}" srcOrd="6" destOrd="0" presId="urn:microsoft.com/office/officeart/2005/8/layout/bProcess3"/>
    <dgm:cxn modelId="{943B62A5-0212-4FFE-96AF-D9CB59038AF0}" type="presParOf" srcId="{375E3888-971A-4F9B-A7BD-7895F77AB1F0}" destId="{EF0AF047-90B3-4A95-8DB2-EEF7C8123C03}" srcOrd="7" destOrd="0" presId="urn:microsoft.com/office/officeart/2005/8/layout/bProcess3"/>
    <dgm:cxn modelId="{F1864CB8-A507-4D8F-A79A-C968FEC6A2D5}" type="presParOf" srcId="{EF0AF047-90B3-4A95-8DB2-EEF7C8123C03}" destId="{7C377B19-95E2-45AB-B31D-62BE6F6C7ACF}" srcOrd="0" destOrd="0" presId="urn:microsoft.com/office/officeart/2005/8/layout/bProcess3"/>
    <dgm:cxn modelId="{C7EAA139-E4D7-4AF6-801C-7F59314FDFF5}" type="presParOf" srcId="{375E3888-971A-4F9B-A7BD-7895F77AB1F0}" destId="{A70E177A-721F-473F-BB89-DEAB76CAC33F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0533F-BF0E-4A54-8D40-153CA2BFDA6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4FA65-A6F6-45CF-BEB6-F6BBD69CB42E}">
      <dgm:prSet phldrT="[Text]"/>
      <dgm:spPr/>
      <dgm:t>
        <a:bodyPr/>
        <a:lstStyle/>
        <a:p>
          <a:r>
            <a:rPr lang="en-US" dirty="0"/>
            <a:t>Research modified calendars used across the United States</a:t>
          </a:r>
        </a:p>
      </dgm:t>
    </dgm:pt>
    <dgm:pt modelId="{2B350943-7A6B-4C67-912C-058FECB2F8DE}" type="parTrans" cxnId="{90BFA628-180E-4989-A6BC-C58861AAFE3F}">
      <dgm:prSet/>
      <dgm:spPr/>
      <dgm:t>
        <a:bodyPr/>
        <a:lstStyle/>
        <a:p>
          <a:endParaRPr lang="en-US"/>
        </a:p>
      </dgm:t>
    </dgm:pt>
    <dgm:pt modelId="{401B94AB-5D34-4DCA-AC3B-7FA8DAF717BF}" type="sibTrans" cxnId="{90BFA628-180E-4989-A6BC-C58861AAFE3F}">
      <dgm:prSet/>
      <dgm:spPr/>
      <dgm:t>
        <a:bodyPr/>
        <a:lstStyle/>
        <a:p>
          <a:endParaRPr lang="en-US"/>
        </a:p>
      </dgm:t>
    </dgm:pt>
    <dgm:pt modelId="{F92CBE88-1D23-4985-A425-F5486D447128}">
      <dgm:prSet phldrT="[Text]"/>
      <dgm:spPr/>
      <dgm:t>
        <a:bodyPr/>
        <a:lstStyle/>
        <a:p>
          <a:r>
            <a:rPr lang="en-US" dirty="0"/>
            <a:t>Research modified calendars implemented in SC</a:t>
          </a:r>
        </a:p>
      </dgm:t>
    </dgm:pt>
    <dgm:pt modelId="{1712B288-02EF-416D-A30F-888B51390C7C}" type="parTrans" cxnId="{F5C12CF3-D0D1-45EE-87AD-DC2FC587FD57}">
      <dgm:prSet/>
      <dgm:spPr/>
      <dgm:t>
        <a:bodyPr/>
        <a:lstStyle/>
        <a:p>
          <a:endParaRPr lang="en-US"/>
        </a:p>
      </dgm:t>
    </dgm:pt>
    <dgm:pt modelId="{ED568D6C-42D0-49CE-86C4-7CDE1A1FA5B4}" type="sibTrans" cxnId="{F5C12CF3-D0D1-45EE-87AD-DC2FC587FD57}">
      <dgm:prSet/>
      <dgm:spPr/>
      <dgm:t>
        <a:bodyPr/>
        <a:lstStyle/>
        <a:p>
          <a:endParaRPr lang="en-US"/>
        </a:p>
      </dgm:t>
    </dgm:pt>
    <dgm:pt modelId="{0BAC0EBA-8DB3-4AFB-AABB-E6E101BA3D0A}">
      <dgm:prSet phldrT="[Text]"/>
      <dgm:spPr/>
      <dgm:t>
        <a:bodyPr/>
        <a:lstStyle/>
        <a:p>
          <a:r>
            <a:rPr lang="en-US" dirty="0"/>
            <a:t>Create drafts of potential modified calendars</a:t>
          </a:r>
        </a:p>
      </dgm:t>
    </dgm:pt>
    <dgm:pt modelId="{43A0EF53-87F4-4FC0-8BBA-F573DEB46948}" type="parTrans" cxnId="{B3F7367A-372E-4ACD-BA2E-070EF30472B8}">
      <dgm:prSet/>
      <dgm:spPr/>
      <dgm:t>
        <a:bodyPr/>
        <a:lstStyle/>
        <a:p>
          <a:endParaRPr lang="en-US"/>
        </a:p>
      </dgm:t>
    </dgm:pt>
    <dgm:pt modelId="{B80B986D-DD05-4DCA-95E8-4EDDD1D2CDB8}" type="sibTrans" cxnId="{B3F7367A-372E-4ACD-BA2E-070EF30472B8}">
      <dgm:prSet/>
      <dgm:spPr/>
      <dgm:t>
        <a:bodyPr/>
        <a:lstStyle/>
        <a:p>
          <a:endParaRPr lang="en-US"/>
        </a:p>
      </dgm:t>
    </dgm:pt>
    <dgm:pt modelId="{89661D5F-C4F6-44EF-8825-37E3BB065AEE}">
      <dgm:prSet phldrT="[Text]"/>
      <dgm:spPr/>
      <dgm:t>
        <a:bodyPr/>
        <a:lstStyle/>
        <a:p>
          <a:r>
            <a:rPr lang="en-US" dirty="0"/>
            <a:t>Held town hall meetings across Aiken County to address questions</a:t>
          </a:r>
        </a:p>
      </dgm:t>
    </dgm:pt>
    <dgm:pt modelId="{4E11BD2E-842D-414E-9A1B-6107149EB22F}" type="parTrans" cxnId="{FC38CA75-DD8D-4626-8B6C-1078EDF12F2D}">
      <dgm:prSet/>
      <dgm:spPr/>
      <dgm:t>
        <a:bodyPr/>
        <a:lstStyle/>
        <a:p>
          <a:endParaRPr lang="en-US"/>
        </a:p>
      </dgm:t>
    </dgm:pt>
    <dgm:pt modelId="{D75FC3A3-FCCD-4DB1-8938-F6EC06C0F4DA}" type="sibTrans" cxnId="{FC38CA75-DD8D-4626-8B6C-1078EDF12F2D}">
      <dgm:prSet/>
      <dgm:spPr/>
      <dgm:t>
        <a:bodyPr/>
        <a:lstStyle/>
        <a:p>
          <a:endParaRPr lang="en-US"/>
        </a:p>
      </dgm:t>
    </dgm:pt>
    <dgm:pt modelId="{90E417DF-1363-44DA-A63C-152BE7FC14B1}">
      <dgm:prSet phldrT="[Text]"/>
      <dgm:spPr/>
      <dgm:t>
        <a:bodyPr/>
        <a:lstStyle/>
        <a:p>
          <a:r>
            <a:rPr lang="en-US" dirty="0"/>
            <a:t>Distribute surveys to stakeholders for feedback</a:t>
          </a:r>
        </a:p>
      </dgm:t>
    </dgm:pt>
    <dgm:pt modelId="{2A1AC98B-3889-42BA-9FF2-196CE965758F}" type="parTrans" cxnId="{91A2B215-8232-48D4-8E05-16CFF1ED160C}">
      <dgm:prSet/>
      <dgm:spPr/>
      <dgm:t>
        <a:bodyPr/>
        <a:lstStyle/>
        <a:p>
          <a:endParaRPr lang="en-US"/>
        </a:p>
      </dgm:t>
    </dgm:pt>
    <dgm:pt modelId="{B5B1CD3C-EC44-4B8C-90D6-EF3250C60748}" type="sibTrans" cxnId="{91A2B215-8232-48D4-8E05-16CFF1ED160C}">
      <dgm:prSet/>
      <dgm:spPr/>
      <dgm:t>
        <a:bodyPr/>
        <a:lstStyle/>
        <a:p>
          <a:endParaRPr lang="en-US"/>
        </a:p>
      </dgm:t>
    </dgm:pt>
    <dgm:pt modelId="{D412F362-E864-4780-824E-84DDFC3E49FE}">
      <dgm:prSet phldrT="[Text]"/>
      <dgm:spPr>
        <a:solidFill>
          <a:srgbClr val="FF0000"/>
        </a:solidFill>
      </dgm:spPr>
      <dgm:t>
        <a:bodyPr/>
        <a:lstStyle/>
        <a:p>
          <a:r>
            <a:rPr lang="en-US" b="0" dirty="0"/>
            <a:t>Calendar Action Team develops a modified calendar for ACPSD</a:t>
          </a:r>
          <a:endParaRPr lang="en-US" dirty="0"/>
        </a:p>
      </dgm:t>
    </dgm:pt>
    <dgm:pt modelId="{3CD68E18-B05B-4E83-B4DD-852D51A0A2E2}" type="parTrans" cxnId="{4784944A-B479-49D7-A407-17427C25DD29}">
      <dgm:prSet/>
      <dgm:spPr/>
      <dgm:t>
        <a:bodyPr/>
        <a:lstStyle/>
        <a:p>
          <a:endParaRPr lang="en-US"/>
        </a:p>
      </dgm:t>
    </dgm:pt>
    <dgm:pt modelId="{565B2286-E0B1-465B-B6C7-A5960AF86583}" type="sibTrans" cxnId="{4784944A-B479-49D7-A407-17427C25DD29}">
      <dgm:prSet/>
      <dgm:spPr/>
      <dgm:t>
        <a:bodyPr/>
        <a:lstStyle/>
        <a:p>
          <a:endParaRPr lang="en-US"/>
        </a:p>
      </dgm:t>
    </dgm:pt>
    <dgm:pt modelId="{375E3888-971A-4F9B-A7BD-7895F77AB1F0}" type="pres">
      <dgm:prSet presAssocID="{FC70533F-BF0E-4A54-8D40-153CA2BFDA69}" presName="Name0" presStyleCnt="0">
        <dgm:presLayoutVars>
          <dgm:dir/>
          <dgm:resizeHandles val="exact"/>
        </dgm:presLayoutVars>
      </dgm:prSet>
      <dgm:spPr/>
    </dgm:pt>
    <dgm:pt modelId="{8A82636D-CFDD-4319-85D5-6F898B6BA9B5}" type="pres">
      <dgm:prSet presAssocID="{8A04FA65-A6F6-45CF-BEB6-F6BBD69CB42E}" presName="node" presStyleLbl="node1" presStyleIdx="0" presStyleCnt="6">
        <dgm:presLayoutVars>
          <dgm:bulletEnabled val="1"/>
        </dgm:presLayoutVars>
      </dgm:prSet>
      <dgm:spPr/>
    </dgm:pt>
    <dgm:pt modelId="{7EAF4509-DF0A-4DEA-8A73-D3781CA399C2}" type="pres">
      <dgm:prSet presAssocID="{401B94AB-5D34-4DCA-AC3B-7FA8DAF717BF}" presName="sibTrans" presStyleLbl="sibTrans1D1" presStyleIdx="0" presStyleCnt="5"/>
      <dgm:spPr/>
    </dgm:pt>
    <dgm:pt modelId="{3743B5BB-18FE-46A1-9863-9B920158200B}" type="pres">
      <dgm:prSet presAssocID="{401B94AB-5D34-4DCA-AC3B-7FA8DAF717BF}" presName="connectorText" presStyleLbl="sibTrans1D1" presStyleIdx="0" presStyleCnt="5"/>
      <dgm:spPr/>
    </dgm:pt>
    <dgm:pt modelId="{502E841E-EE35-49A3-B0B5-A8C5023E753A}" type="pres">
      <dgm:prSet presAssocID="{F92CBE88-1D23-4985-A425-F5486D447128}" presName="node" presStyleLbl="node1" presStyleIdx="1" presStyleCnt="6">
        <dgm:presLayoutVars>
          <dgm:bulletEnabled val="1"/>
        </dgm:presLayoutVars>
      </dgm:prSet>
      <dgm:spPr/>
    </dgm:pt>
    <dgm:pt modelId="{34B9382E-82DB-4F12-8D9C-9D4A7B7FAF13}" type="pres">
      <dgm:prSet presAssocID="{ED568D6C-42D0-49CE-86C4-7CDE1A1FA5B4}" presName="sibTrans" presStyleLbl="sibTrans1D1" presStyleIdx="1" presStyleCnt="5"/>
      <dgm:spPr/>
    </dgm:pt>
    <dgm:pt modelId="{7A3659E7-CE2D-423D-AE36-A3B839D3050E}" type="pres">
      <dgm:prSet presAssocID="{ED568D6C-42D0-49CE-86C4-7CDE1A1FA5B4}" presName="connectorText" presStyleLbl="sibTrans1D1" presStyleIdx="1" presStyleCnt="5"/>
      <dgm:spPr/>
    </dgm:pt>
    <dgm:pt modelId="{71820529-7BFA-4011-93A8-F673446C7404}" type="pres">
      <dgm:prSet presAssocID="{0BAC0EBA-8DB3-4AFB-AABB-E6E101BA3D0A}" presName="node" presStyleLbl="node1" presStyleIdx="2" presStyleCnt="6">
        <dgm:presLayoutVars>
          <dgm:bulletEnabled val="1"/>
        </dgm:presLayoutVars>
      </dgm:prSet>
      <dgm:spPr/>
    </dgm:pt>
    <dgm:pt modelId="{6046DB18-4EB5-4B0B-8D27-88F0F0D8752B}" type="pres">
      <dgm:prSet presAssocID="{B80B986D-DD05-4DCA-95E8-4EDDD1D2CDB8}" presName="sibTrans" presStyleLbl="sibTrans1D1" presStyleIdx="2" presStyleCnt="5"/>
      <dgm:spPr/>
    </dgm:pt>
    <dgm:pt modelId="{AE08525A-DFF1-4319-A240-E3E81CC09E1C}" type="pres">
      <dgm:prSet presAssocID="{B80B986D-DD05-4DCA-95E8-4EDDD1D2CDB8}" presName="connectorText" presStyleLbl="sibTrans1D1" presStyleIdx="2" presStyleCnt="5"/>
      <dgm:spPr/>
    </dgm:pt>
    <dgm:pt modelId="{D6CE6412-98E1-437D-ACC3-7437C68F92B7}" type="pres">
      <dgm:prSet presAssocID="{89661D5F-C4F6-44EF-8825-37E3BB065AEE}" presName="node" presStyleLbl="node1" presStyleIdx="3" presStyleCnt="6">
        <dgm:presLayoutVars>
          <dgm:bulletEnabled val="1"/>
        </dgm:presLayoutVars>
      </dgm:prSet>
      <dgm:spPr/>
    </dgm:pt>
    <dgm:pt modelId="{EF0AF047-90B3-4A95-8DB2-EEF7C8123C03}" type="pres">
      <dgm:prSet presAssocID="{D75FC3A3-FCCD-4DB1-8938-F6EC06C0F4DA}" presName="sibTrans" presStyleLbl="sibTrans1D1" presStyleIdx="3" presStyleCnt="5"/>
      <dgm:spPr/>
    </dgm:pt>
    <dgm:pt modelId="{7C377B19-95E2-45AB-B31D-62BE6F6C7ACF}" type="pres">
      <dgm:prSet presAssocID="{D75FC3A3-FCCD-4DB1-8938-F6EC06C0F4DA}" presName="connectorText" presStyleLbl="sibTrans1D1" presStyleIdx="3" presStyleCnt="5"/>
      <dgm:spPr/>
    </dgm:pt>
    <dgm:pt modelId="{A70E177A-721F-473F-BB89-DEAB76CAC33F}" type="pres">
      <dgm:prSet presAssocID="{90E417DF-1363-44DA-A63C-152BE7FC14B1}" presName="node" presStyleLbl="node1" presStyleIdx="4" presStyleCnt="6">
        <dgm:presLayoutVars>
          <dgm:bulletEnabled val="1"/>
        </dgm:presLayoutVars>
      </dgm:prSet>
      <dgm:spPr/>
    </dgm:pt>
    <dgm:pt modelId="{AA85AF49-AFB0-438A-B45C-65B0B3BC873B}" type="pres">
      <dgm:prSet presAssocID="{B5B1CD3C-EC44-4B8C-90D6-EF3250C60748}" presName="sibTrans" presStyleLbl="sibTrans1D1" presStyleIdx="4" presStyleCnt="5"/>
      <dgm:spPr/>
    </dgm:pt>
    <dgm:pt modelId="{0141B242-2CD1-43AD-830B-61241810165E}" type="pres">
      <dgm:prSet presAssocID="{B5B1CD3C-EC44-4B8C-90D6-EF3250C60748}" presName="connectorText" presStyleLbl="sibTrans1D1" presStyleIdx="4" presStyleCnt="5"/>
      <dgm:spPr/>
    </dgm:pt>
    <dgm:pt modelId="{98BD0C38-C5C1-48A8-8279-C86AE46F978A}" type="pres">
      <dgm:prSet presAssocID="{D412F362-E864-4780-824E-84DDFC3E49FE}" presName="node" presStyleLbl="node1" presStyleIdx="5" presStyleCnt="6">
        <dgm:presLayoutVars>
          <dgm:bulletEnabled val="1"/>
        </dgm:presLayoutVars>
      </dgm:prSet>
      <dgm:spPr/>
    </dgm:pt>
  </dgm:ptLst>
  <dgm:cxnLst>
    <dgm:cxn modelId="{91A2B215-8232-48D4-8E05-16CFF1ED160C}" srcId="{FC70533F-BF0E-4A54-8D40-153CA2BFDA69}" destId="{90E417DF-1363-44DA-A63C-152BE7FC14B1}" srcOrd="4" destOrd="0" parTransId="{2A1AC98B-3889-42BA-9FF2-196CE965758F}" sibTransId="{B5B1CD3C-EC44-4B8C-90D6-EF3250C60748}"/>
    <dgm:cxn modelId="{90BFA628-180E-4989-A6BC-C58861AAFE3F}" srcId="{FC70533F-BF0E-4A54-8D40-153CA2BFDA69}" destId="{8A04FA65-A6F6-45CF-BEB6-F6BBD69CB42E}" srcOrd="0" destOrd="0" parTransId="{2B350943-7A6B-4C67-912C-058FECB2F8DE}" sibTransId="{401B94AB-5D34-4DCA-AC3B-7FA8DAF717BF}"/>
    <dgm:cxn modelId="{45959F2A-CC40-4FDE-B677-3CEFEC371C28}" type="presOf" srcId="{401B94AB-5D34-4DCA-AC3B-7FA8DAF717BF}" destId="{3743B5BB-18FE-46A1-9863-9B920158200B}" srcOrd="1" destOrd="0" presId="urn:microsoft.com/office/officeart/2005/8/layout/bProcess3"/>
    <dgm:cxn modelId="{D1D0AD3A-92CF-441B-BD37-0FFF33FBFB4F}" type="presOf" srcId="{B80B986D-DD05-4DCA-95E8-4EDDD1D2CDB8}" destId="{6046DB18-4EB5-4B0B-8D27-88F0F0D8752B}" srcOrd="0" destOrd="0" presId="urn:microsoft.com/office/officeart/2005/8/layout/bProcess3"/>
    <dgm:cxn modelId="{DA78E63F-83BE-4758-BB87-B9DEDED748E8}" type="presOf" srcId="{90E417DF-1363-44DA-A63C-152BE7FC14B1}" destId="{A70E177A-721F-473F-BB89-DEAB76CAC33F}" srcOrd="0" destOrd="0" presId="urn:microsoft.com/office/officeart/2005/8/layout/bProcess3"/>
    <dgm:cxn modelId="{74882E65-5826-43C1-B06B-ED34D4C7FB99}" type="presOf" srcId="{B5B1CD3C-EC44-4B8C-90D6-EF3250C60748}" destId="{0141B242-2CD1-43AD-830B-61241810165E}" srcOrd="1" destOrd="0" presId="urn:microsoft.com/office/officeart/2005/8/layout/bProcess3"/>
    <dgm:cxn modelId="{4784944A-B479-49D7-A407-17427C25DD29}" srcId="{FC70533F-BF0E-4A54-8D40-153CA2BFDA69}" destId="{D412F362-E864-4780-824E-84DDFC3E49FE}" srcOrd="5" destOrd="0" parTransId="{3CD68E18-B05B-4E83-B4DD-852D51A0A2E2}" sibTransId="{565B2286-E0B1-465B-B6C7-A5960AF86583}"/>
    <dgm:cxn modelId="{3C678A4B-4B10-4D7D-9D5F-1FAD1F9CF591}" type="presOf" srcId="{B5B1CD3C-EC44-4B8C-90D6-EF3250C60748}" destId="{AA85AF49-AFB0-438A-B45C-65B0B3BC873B}" srcOrd="0" destOrd="0" presId="urn:microsoft.com/office/officeart/2005/8/layout/bProcess3"/>
    <dgm:cxn modelId="{FC38CA75-DD8D-4626-8B6C-1078EDF12F2D}" srcId="{FC70533F-BF0E-4A54-8D40-153CA2BFDA69}" destId="{89661D5F-C4F6-44EF-8825-37E3BB065AEE}" srcOrd="3" destOrd="0" parTransId="{4E11BD2E-842D-414E-9A1B-6107149EB22F}" sibTransId="{D75FC3A3-FCCD-4DB1-8938-F6EC06C0F4DA}"/>
    <dgm:cxn modelId="{B3F7367A-372E-4ACD-BA2E-070EF30472B8}" srcId="{FC70533F-BF0E-4A54-8D40-153CA2BFDA69}" destId="{0BAC0EBA-8DB3-4AFB-AABB-E6E101BA3D0A}" srcOrd="2" destOrd="0" parTransId="{43A0EF53-87F4-4FC0-8BBA-F573DEB46948}" sibTransId="{B80B986D-DD05-4DCA-95E8-4EDDD1D2CDB8}"/>
    <dgm:cxn modelId="{DAAAB15A-E2A4-4876-94EE-53CE8F74E936}" type="presOf" srcId="{0BAC0EBA-8DB3-4AFB-AABB-E6E101BA3D0A}" destId="{71820529-7BFA-4011-93A8-F673446C7404}" srcOrd="0" destOrd="0" presId="urn:microsoft.com/office/officeart/2005/8/layout/bProcess3"/>
    <dgm:cxn modelId="{6F7F6D8A-B535-47CB-A8A0-51D57551BD4B}" type="presOf" srcId="{F92CBE88-1D23-4985-A425-F5486D447128}" destId="{502E841E-EE35-49A3-B0B5-A8C5023E753A}" srcOrd="0" destOrd="0" presId="urn:microsoft.com/office/officeart/2005/8/layout/bProcess3"/>
    <dgm:cxn modelId="{431E0DA1-3357-4419-97D4-CCBB94D23B88}" type="presOf" srcId="{89661D5F-C4F6-44EF-8825-37E3BB065AEE}" destId="{D6CE6412-98E1-437D-ACC3-7437C68F92B7}" srcOrd="0" destOrd="0" presId="urn:microsoft.com/office/officeart/2005/8/layout/bProcess3"/>
    <dgm:cxn modelId="{9255C7B7-E09E-4A29-B9F5-FC9322590A06}" type="presOf" srcId="{B80B986D-DD05-4DCA-95E8-4EDDD1D2CDB8}" destId="{AE08525A-DFF1-4319-A240-E3E81CC09E1C}" srcOrd="1" destOrd="0" presId="urn:microsoft.com/office/officeart/2005/8/layout/bProcess3"/>
    <dgm:cxn modelId="{A1EC04BE-46E5-441D-AFB4-C9D3CBB3F9AA}" type="presOf" srcId="{D75FC3A3-FCCD-4DB1-8938-F6EC06C0F4DA}" destId="{7C377B19-95E2-45AB-B31D-62BE6F6C7ACF}" srcOrd="1" destOrd="0" presId="urn:microsoft.com/office/officeart/2005/8/layout/bProcess3"/>
    <dgm:cxn modelId="{803FCFD1-8D99-4BAE-85BD-5B954D21B1DB}" type="presOf" srcId="{401B94AB-5D34-4DCA-AC3B-7FA8DAF717BF}" destId="{7EAF4509-DF0A-4DEA-8A73-D3781CA399C2}" srcOrd="0" destOrd="0" presId="urn:microsoft.com/office/officeart/2005/8/layout/bProcess3"/>
    <dgm:cxn modelId="{D5EFF0D1-D10A-4377-A036-475FD98976C2}" type="presOf" srcId="{D412F362-E864-4780-824E-84DDFC3E49FE}" destId="{98BD0C38-C5C1-48A8-8279-C86AE46F978A}" srcOrd="0" destOrd="0" presId="urn:microsoft.com/office/officeart/2005/8/layout/bProcess3"/>
    <dgm:cxn modelId="{44D445E1-57E5-4E62-80CA-53928E419D62}" type="presOf" srcId="{ED568D6C-42D0-49CE-86C4-7CDE1A1FA5B4}" destId="{7A3659E7-CE2D-423D-AE36-A3B839D3050E}" srcOrd="1" destOrd="0" presId="urn:microsoft.com/office/officeart/2005/8/layout/bProcess3"/>
    <dgm:cxn modelId="{4D0851E4-6EF1-49AC-B925-A818492458B1}" type="presOf" srcId="{ED568D6C-42D0-49CE-86C4-7CDE1A1FA5B4}" destId="{34B9382E-82DB-4F12-8D9C-9D4A7B7FAF13}" srcOrd="0" destOrd="0" presId="urn:microsoft.com/office/officeart/2005/8/layout/bProcess3"/>
    <dgm:cxn modelId="{DD55A2F1-E1B8-4EE1-A451-583F3E70202D}" type="presOf" srcId="{FC70533F-BF0E-4A54-8D40-153CA2BFDA69}" destId="{375E3888-971A-4F9B-A7BD-7895F77AB1F0}" srcOrd="0" destOrd="0" presId="urn:microsoft.com/office/officeart/2005/8/layout/bProcess3"/>
    <dgm:cxn modelId="{F5C12CF3-D0D1-45EE-87AD-DC2FC587FD57}" srcId="{FC70533F-BF0E-4A54-8D40-153CA2BFDA69}" destId="{F92CBE88-1D23-4985-A425-F5486D447128}" srcOrd="1" destOrd="0" parTransId="{1712B288-02EF-416D-A30F-888B51390C7C}" sibTransId="{ED568D6C-42D0-49CE-86C4-7CDE1A1FA5B4}"/>
    <dgm:cxn modelId="{DED430F7-1063-49DC-B8FB-461D81938694}" type="presOf" srcId="{8A04FA65-A6F6-45CF-BEB6-F6BBD69CB42E}" destId="{8A82636D-CFDD-4319-85D5-6F898B6BA9B5}" srcOrd="0" destOrd="0" presId="urn:microsoft.com/office/officeart/2005/8/layout/bProcess3"/>
    <dgm:cxn modelId="{A5E876F7-E718-4DA2-887C-62130EBA974B}" type="presOf" srcId="{D75FC3A3-FCCD-4DB1-8938-F6EC06C0F4DA}" destId="{EF0AF047-90B3-4A95-8DB2-EEF7C8123C03}" srcOrd="0" destOrd="0" presId="urn:microsoft.com/office/officeart/2005/8/layout/bProcess3"/>
    <dgm:cxn modelId="{6AEA5637-7916-4168-8E9B-68CC73EA34BF}" type="presParOf" srcId="{375E3888-971A-4F9B-A7BD-7895F77AB1F0}" destId="{8A82636D-CFDD-4319-85D5-6F898B6BA9B5}" srcOrd="0" destOrd="0" presId="urn:microsoft.com/office/officeart/2005/8/layout/bProcess3"/>
    <dgm:cxn modelId="{B10D540A-B7C3-45E8-91BB-E1BB4F6E3365}" type="presParOf" srcId="{375E3888-971A-4F9B-A7BD-7895F77AB1F0}" destId="{7EAF4509-DF0A-4DEA-8A73-D3781CA399C2}" srcOrd="1" destOrd="0" presId="urn:microsoft.com/office/officeart/2005/8/layout/bProcess3"/>
    <dgm:cxn modelId="{6D373E81-671F-478D-9874-7C459B7F33A6}" type="presParOf" srcId="{7EAF4509-DF0A-4DEA-8A73-D3781CA399C2}" destId="{3743B5BB-18FE-46A1-9863-9B920158200B}" srcOrd="0" destOrd="0" presId="urn:microsoft.com/office/officeart/2005/8/layout/bProcess3"/>
    <dgm:cxn modelId="{C3D431F8-8B72-445D-837A-E37948C8306E}" type="presParOf" srcId="{375E3888-971A-4F9B-A7BD-7895F77AB1F0}" destId="{502E841E-EE35-49A3-B0B5-A8C5023E753A}" srcOrd="2" destOrd="0" presId="urn:microsoft.com/office/officeart/2005/8/layout/bProcess3"/>
    <dgm:cxn modelId="{6D486DE4-1560-4DDA-8F16-605A29F2C42C}" type="presParOf" srcId="{375E3888-971A-4F9B-A7BD-7895F77AB1F0}" destId="{34B9382E-82DB-4F12-8D9C-9D4A7B7FAF13}" srcOrd="3" destOrd="0" presId="urn:microsoft.com/office/officeart/2005/8/layout/bProcess3"/>
    <dgm:cxn modelId="{D07C9FD6-40A4-42BD-A7BE-DE6F15D1827B}" type="presParOf" srcId="{34B9382E-82DB-4F12-8D9C-9D4A7B7FAF13}" destId="{7A3659E7-CE2D-423D-AE36-A3B839D3050E}" srcOrd="0" destOrd="0" presId="urn:microsoft.com/office/officeart/2005/8/layout/bProcess3"/>
    <dgm:cxn modelId="{812262F4-DDD6-4CD4-8451-B6A56BB5189F}" type="presParOf" srcId="{375E3888-971A-4F9B-A7BD-7895F77AB1F0}" destId="{71820529-7BFA-4011-93A8-F673446C7404}" srcOrd="4" destOrd="0" presId="urn:microsoft.com/office/officeart/2005/8/layout/bProcess3"/>
    <dgm:cxn modelId="{00099610-9460-4EEC-89BE-43A5FA008457}" type="presParOf" srcId="{375E3888-971A-4F9B-A7BD-7895F77AB1F0}" destId="{6046DB18-4EB5-4B0B-8D27-88F0F0D8752B}" srcOrd="5" destOrd="0" presId="urn:microsoft.com/office/officeart/2005/8/layout/bProcess3"/>
    <dgm:cxn modelId="{95913773-55C8-43EB-947F-EE9B43B2FA1A}" type="presParOf" srcId="{6046DB18-4EB5-4B0B-8D27-88F0F0D8752B}" destId="{AE08525A-DFF1-4319-A240-E3E81CC09E1C}" srcOrd="0" destOrd="0" presId="urn:microsoft.com/office/officeart/2005/8/layout/bProcess3"/>
    <dgm:cxn modelId="{EA854052-F498-4E63-BB66-30A848283F01}" type="presParOf" srcId="{375E3888-971A-4F9B-A7BD-7895F77AB1F0}" destId="{D6CE6412-98E1-437D-ACC3-7437C68F92B7}" srcOrd="6" destOrd="0" presId="urn:microsoft.com/office/officeart/2005/8/layout/bProcess3"/>
    <dgm:cxn modelId="{943B62A5-0212-4FFE-96AF-D9CB59038AF0}" type="presParOf" srcId="{375E3888-971A-4F9B-A7BD-7895F77AB1F0}" destId="{EF0AF047-90B3-4A95-8DB2-EEF7C8123C03}" srcOrd="7" destOrd="0" presId="urn:microsoft.com/office/officeart/2005/8/layout/bProcess3"/>
    <dgm:cxn modelId="{F1864CB8-A507-4D8F-A79A-C968FEC6A2D5}" type="presParOf" srcId="{EF0AF047-90B3-4A95-8DB2-EEF7C8123C03}" destId="{7C377B19-95E2-45AB-B31D-62BE6F6C7ACF}" srcOrd="0" destOrd="0" presId="urn:microsoft.com/office/officeart/2005/8/layout/bProcess3"/>
    <dgm:cxn modelId="{C7EAA139-E4D7-4AF6-801C-7F59314FDFF5}" type="presParOf" srcId="{375E3888-971A-4F9B-A7BD-7895F77AB1F0}" destId="{A70E177A-721F-473F-BB89-DEAB76CAC33F}" srcOrd="8" destOrd="0" presId="urn:microsoft.com/office/officeart/2005/8/layout/bProcess3"/>
    <dgm:cxn modelId="{F3AC1EE0-500C-4275-9832-BE16D68BFD35}" type="presParOf" srcId="{375E3888-971A-4F9B-A7BD-7895F77AB1F0}" destId="{AA85AF49-AFB0-438A-B45C-65B0B3BC873B}" srcOrd="9" destOrd="0" presId="urn:microsoft.com/office/officeart/2005/8/layout/bProcess3"/>
    <dgm:cxn modelId="{FB92F763-8A54-406C-8CC2-4D4F6607A63C}" type="presParOf" srcId="{AA85AF49-AFB0-438A-B45C-65B0B3BC873B}" destId="{0141B242-2CD1-43AD-830B-61241810165E}" srcOrd="0" destOrd="0" presId="urn:microsoft.com/office/officeart/2005/8/layout/bProcess3"/>
    <dgm:cxn modelId="{ACF8F1F1-6783-4045-9353-A3FDD428E297}" type="presParOf" srcId="{375E3888-971A-4F9B-A7BD-7895F77AB1F0}" destId="{98BD0C38-C5C1-48A8-8279-C86AE46F978A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70533F-BF0E-4A54-8D40-153CA2BFDA6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4FA65-A6F6-45CF-BEB6-F6BBD69CB42E}">
      <dgm:prSet phldrT="[Text]"/>
      <dgm:spPr/>
      <dgm:t>
        <a:bodyPr/>
        <a:lstStyle/>
        <a:p>
          <a:r>
            <a:rPr lang="en-US" dirty="0"/>
            <a:t>Research modified calendars used across the United States</a:t>
          </a:r>
        </a:p>
      </dgm:t>
    </dgm:pt>
    <dgm:pt modelId="{2B350943-7A6B-4C67-912C-058FECB2F8DE}" type="parTrans" cxnId="{90BFA628-180E-4989-A6BC-C58861AAFE3F}">
      <dgm:prSet/>
      <dgm:spPr/>
      <dgm:t>
        <a:bodyPr/>
        <a:lstStyle/>
        <a:p>
          <a:endParaRPr lang="en-US"/>
        </a:p>
      </dgm:t>
    </dgm:pt>
    <dgm:pt modelId="{401B94AB-5D34-4DCA-AC3B-7FA8DAF717BF}" type="sibTrans" cxnId="{90BFA628-180E-4989-A6BC-C58861AAFE3F}">
      <dgm:prSet/>
      <dgm:spPr/>
      <dgm:t>
        <a:bodyPr/>
        <a:lstStyle/>
        <a:p>
          <a:endParaRPr lang="en-US"/>
        </a:p>
      </dgm:t>
    </dgm:pt>
    <dgm:pt modelId="{F92CBE88-1D23-4985-A425-F5486D447128}">
      <dgm:prSet phldrT="[Text]"/>
      <dgm:spPr/>
      <dgm:t>
        <a:bodyPr/>
        <a:lstStyle/>
        <a:p>
          <a:r>
            <a:rPr lang="en-US" dirty="0"/>
            <a:t>Research modified calendars implemented in SC</a:t>
          </a:r>
        </a:p>
      </dgm:t>
    </dgm:pt>
    <dgm:pt modelId="{1712B288-02EF-416D-A30F-888B51390C7C}" type="parTrans" cxnId="{F5C12CF3-D0D1-45EE-87AD-DC2FC587FD57}">
      <dgm:prSet/>
      <dgm:spPr/>
      <dgm:t>
        <a:bodyPr/>
        <a:lstStyle/>
        <a:p>
          <a:endParaRPr lang="en-US"/>
        </a:p>
      </dgm:t>
    </dgm:pt>
    <dgm:pt modelId="{ED568D6C-42D0-49CE-86C4-7CDE1A1FA5B4}" type="sibTrans" cxnId="{F5C12CF3-D0D1-45EE-87AD-DC2FC587FD57}">
      <dgm:prSet/>
      <dgm:spPr/>
      <dgm:t>
        <a:bodyPr/>
        <a:lstStyle/>
        <a:p>
          <a:endParaRPr lang="en-US"/>
        </a:p>
      </dgm:t>
    </dgm:pt>
    <dgm:pt modelId="{0BAC0EBA-8DB3-4AFB-AABB-E6E101BA3D0A}">
      <dgm:prSet phldrT="[Text]"/>
      <dgm:spPr/>
      <dgm:t>
        <a:bodyPr/>
        <a:lstStyle/>
        <a:p>
          <a:r>
            <a:rPr lang="en-US" dirty="0"/>
            <a:t>Create drafts of potential modified calendars</a:t>
          </a:r>
        </a:p>
      </dgm:t>
    </dgm:pt>
    <dgm:pt modelId="{43A0EF53-87F4-4FC0-8BBA-F573DEB46948}" type="parTrans" cxnId="{B3F7367A-372E-4ACD-BA2E-070EF30472B8}">
      <dgm:prSet/>
      <dgm:spPr/>
      <dgm:t>
        <a:bodyPr/>
        <a:lstStyle/>
        <a:p>
          <a:endParaRPr lang="en-US"/>
        </a:p>
      </dgm:t>
    </dgm:pt>
    <dgm:pt modelId="{B80B986D-DD05-4DCA-95E8-4EDDD1D2CDB8}" type="sibTrans" cxnId="{B3F7367A-372E-4ACD-BA2E-070EF30472B8}">
      <dgm:prSet/>
      <dgm:spPr/>
      <dgm:t>
        <a:bodyPr/>
        <a:lstStyle/>
        <a:p>
          <a:endParaRPr lang="en-US"/>
        </a:p>
      </dgm:t>
    </dgm:pt>
    <dgm:pt modelId="{89661D5F-C4F6-44EF-8825-37E3BB065AEE}">
      <dgm:prSet phldrT="[Text]"/>
      <dgm:spPr/>
      <dgm:t>
        <a:bodyPr/>
        <a:lstStyle/>
        <a:p>
          <a:r>
            <a:rPr lang="en-US" dirty="0"/>
            <a:t>Held town hall meetings across Aiken County to address questions</a:t>
          </a:r>
        </a:p>
      </dgm:t>
    </dgm:pt>
    <dgm:pt modelId="{4E11BD2E-842D-414E-9A1B-6107149EB22F}" type="parTrans" cxnId="{FC38CA75-DD8D-4626-8B6C-1078EDF12F2D}">
      <dgm:prSet/>
      <dgm:spPr/>
      <dgm:t>
        <a:bodyPr/>
        <a:lstStyle/>
        <a:p>
          <a:endParaRPr lang="en-US"/>
        </a:p>
      </dgm:t>
    </dgm:pt>
    <dgm:pt modelId="{D75FC3A3-FCCD-4DB1-8938-F6EC06C0F4DA}" type="sibTrans" cxnId="{FC38CA75-DD8D-4626-8B6C-1078EDF12F2D}">
      <dgm:prSet/>
      <dgm:spPr/>
      <dgm:t>
        <a:bodyPr/>
        <a:lstStyle/>
        <a:p>
          <a:endParaRPr lang="en-US"/>
        </a:p>
      </dgm:t>
    </dgm:pt>
    <dgm:pt modelId="{90E417DF-1363-44DA-A63C-152BE7FC14B1}">
      <dgm:prSet phldrT="[Text]"/>
      <dgm:spPr/>
      <dgm:t>
        <a:bodyPr/>
        <a:lstStyle/>
        <a:p>
          <a:r>
            <a:rPr lang="en-US" dirty="0"/>
            <a:t>Distribute surveys to stakeholders for feedback</a:t>
          </a:r>
        </a:p>
      </dgm:t>
    </dgm:pt>
    <dgm:pt modelId="{2A1AC98B-3889-42BA-9FF2-196CE965758F}" type="parTrans" cxnId="{91A2B215-8232-48D4-8E05-16CFF1ED160C}">
      <dgm:prSet/>
      <dgm:spPr/>
      <dgm:t>
        <a:bodyPr/>
        <a:lstStyle/>
        <a:p>
          <a:endParaRPr lang="en-US"/>
        </a:p>
      </dgm:t>
    </dgm:pt>
    <dgm:pt modelId="{B5B1CD3C-EC44-4B8C-90D6-EF3250C60748}" type="sibTrans" cxnId="{91A2B215-8232-48D4-8E05-16CFF1ED160C}">
      <dgm:prSet/>
      <dgm:spPr/>
      <dgm:t>
        <a:bodyPr/>
        <a:lstStyle/>
        <a:p>
          <a:endParaRPr lang="en-US"/>
        </a:p>
      </dgm:t>
    </dgm:pt>
    <dgm:pt modelId="{FF302332-CF5E-44CC-B804-0E7CA3E11225}">
      <dgm:prSet phldrT="[Text]"/>
      <dgm:spPr/>
      <dgm:t>
        <a:bodyPr/>
        <a:lstStyle/>
        <a:p>
          <a:r>
            <a:rPr lang="en-US" b="0" dirty="0"/>
            <a:t>Calendar Action Team develops a modified calendar for ACPSD</a:t>
          </a:r>
        </a:p>
      </dgm:t>
    </dgm:pt>
    <dgm:pt modelId="{293C0078-07D8-4B71-AA1A-C544315EA171}" type="parTrans" cxnId="{DF1D3789-E238-4A5A-821D-ADEB2B6B94B6}">
      <dgm:prSet/>
      <dgm:spPr/>
      <dgm:t>
        <a:bodyPr/>
        <a:lstStyle/>
        <a:p>
          <a:endParaRPr lang="en-US"/>
        </a:p>
      </dgm:t>
    </dgm:pt>
    <dgm:pt modelId="{D3441046-15EF-4C2D-AC98-BF8CE983C31E}" type="sibTrans" cxnId="{DF1D3789-E238-4A5A-821D-ADEB2B6B94B6}">
      <dgm:prSet/>
      <dgm:spPr/>
      <dgm:t>
        <a:bodyPr/>
        <a:lstStyle/>
        <a:p>
          <a:endParaRPr lang="en-US"/>
        </a:p>
      </dgm:t>
    </dgm:pt>
    <dgm:pt modelId="{F383208B-8BBE-4644-BE79-46200A8DB794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School Board approves first modified calendar for the 2023-24 school year</a:t>
          </a:r>
        </a:p>
      </dgm:t>
    </dgm:pt>
    <dgm:pt modelId="{2174A82B-21B0-4EAB-AEA8-3250CBA8F0F0}" type="parTrans" cxnId="{6E3CE1BB-C80A-4F72-B99B-69EEAFAB2686}">
      <dgm:prSet/>
      <dgm:spPr/>
      <dgm:t>
        <a:bodyPr/>
        <a:lstStyle/>
        <a:p>
          <a:endParaRPr lang="en-US"/>
        </a:p>
      </dgm:t>
    </dgm:pt>
    <dgm:pt modelId="{80CCA6B4-8CAF-4C21-89DF-CCD8EA006F43}" type="sibTrans" cxnId="{6E3CE1BB-C80A-4F72-B99B-69EEAFAB2686}">
      <dgm:prSet/>
      <dgm:spPr/>
      <dgm:t>
        <a:bodyPr/>
        <a:lstStyle/>
        <a:p>
          <a:endParaRPr lang="en-US"/>
        </a:p>
      </dgm:t>
    </dgm:pt>
    <dgm:pt modelId="{2127B5EE-CCDE-4CB5-9B36-39BECEDC2709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Draft of the 2024-25 calendar created, modeled after the 2023-24 calendar</a:t>
          </a:r>
        </a:p>
      </dgm:t>
    </dgm:pt>
    <dgm:pt modelId="{7C7C5907-1EE7-4182-A233-57503F3FCAA6}" type="parTrans" cxnId="{10D3C9BF-C986-401F-A7D5-717F38080FD0}">
      <dgm:prSet/>
      <dgm:spPr/>
      <dgm:t>
        <a:bodyPr/>
        <a:lstStyle/>
        <a:p>
          <a:endParaRPr lang="en-US"/>
        </a:p>
      </dgm:t>
    </dgm:pt>
    <dgm:pt modelId="{763C1FB1-F6BD-43DF-98AB-7589912B7CB9}" type="sibTrans" cxnId="{10D3C9BF-C986-401F-A7D5-717F38080FD0}">
      <dgm:prSet/>
      <dgm:spPr/>
      <dgm:t>
        <a:bodyPr/>
        <a:lstStyle/>
        <a:p>
          <a:endParaRPr lang="en-US"/>
        </a:p>
      </dgm:t>
    </dgm:pt>
    <dgm:pt modelId="{464D422B-0310-4D4D-B5DF-1F13748C834E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Present draft of the 2024-25 calendar to the Teacher Forum</a:t>
          </a:r>
        </a:p>
      </dgm:t>
    </dgm:pt>
    <dgm:pt modelId="{B3BB1BCE-0F08-4015-861A-E113961EA9AD}" type="parTrans" cxnId="{6E28B585-A1C8-4F8A-949E-B156A319AC7B}">
      <dgm:prSet/>
      <dgm:spPr/>
      <dgm:t>
        <a:bodyPr/>
        <a:lstStyle/>
        <a:p>
          <a:endParaRPr lang="en-US"/>
        </a:p>
      </dgm:t>
    </dgm:pt>
    <dgm:pt modelId="{A5EC7B71-B570-4151-AE5F-ED9FB69D313D}" type="sibTrans" cxnId="{6E28B585-A1C8-4F8A-949E-B156A319AC7B}">
      <dgm:prSet/>
      <dgm:spPr/>
      <dgm:t>
        <a:bodyPr/>
        <a:lstStyle/>
        <a:p>
          <a:endParaRPr lang="en-US"/>
        </a:p>
      </dgm:t>
    </dgm:pt>
    <dgm:pt modelId="{805AF2D9-772F-4AC5-895F-FEE0B884CD8C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Superintendent Advisory Groups (parents and students) provide feedback on the initial two-week fall break</a:t>
          </a:r>
        </a:p>
      </dgm:t>
    </dgm:pt>
    <dgm:pt modelId="{14C542AA-0EE4-4EF9-A0BA-E50D6D868F69}" type="parTrans" cxnId="{4C914F42-C902-41D7-9E3D-0D07010EBFF6}">
      <dgm:prSet/>
      <dgm:spPr/>
      <dgm:t>
        <a:bodyPr/>
        <a:lstStyle/>
        <a:p>
          <a:endParaRPr lang="en-US"/>
        </a:p>
      </dgm:t>
    </dgm:pt>
    <dgm:pt modelId="{16ECF15A-CC14-4267-AE69-782454D4BB02}" type="sibTrans" cxnId="{4C914F42-C902-41D7-9E3D-0D07010EBFF6}">
      <dgm:prSet/>
      <dgm:spPr/>
      <dgm:t>
        <a:bodyPr/>
        <a:lstStyle/>
        <a:p>
          <a:endParaRPr lang="en-US"/>
        </a:p>
      </dgm:t>
    </dgm:pt>
    <dgm:pt modelId="{30141BF2-98A1-4D60-BBDA-2F1988E23991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Distribute survey to parents and staff to gather additional feedback on the calendar</a:t>
          </a:r>
        </a:p>
      </dgm:t>
    </dgm:pt>
    <dgm:pt modelId="{6D348792-CE90-40A4-B13D-30BA71F9290C}" type="parTrans" cxnId="{B18B281B-DFB2-4E46-A3A1-D1C1F5014639}">
      <dgm:prSet/>
      <dgm:spPr/>
      <dgm:t>
        <a:bodyPr/>
        <a:lstStyle/>
        <a:p>
          <a:endParaRPr lang="en-US"/>
        </a:p>
      </dgm:t>
    </dgm:pt>
    <dgm:pt modelId="{591EB3A3-69EE-4117-A23D-DC6F526E602A}" type="sibTrans" cxnId="{B18B281B-DFB2-4E46-A3A1-D1C1F5014639}">
      <dgm:prSet/>
      <dgm:spPr/>
      <dgm:t>
        <a:bodyPr/>
        <a:lstStyle/>
        <a:p>
          <a:endParaRPr lang="en-US"/>
        </a:p>
      </dgm:t>
    </dgm:pt>
    <dgm:pt modelId="{CF19FF8C-9A87-42D0-B21C-503A6F9E56BB}">
      <dgm:prSet phldrT="[Text]"/>
      <dgm:spPr>
        <a:solidFill>
          <a:srgbClr val="00B0F0"/>
        </a:solidFill>
      </dgm:spPr>
      <dgm:t>
        <a:bodyPr/>
        <a:lstStyle/>
        <a:p>
          <a:r>
            <a:rPr lang="en-US" b="0" dirty="0"/>
            <a:t>School Board approves 2022-23 school year as a transition year</a:t>
          </a:r>
        </a:p>
      </dgm:t>
    </dgm:pt>
    <dgm:pt modelId="{1E1ECBFB-967A-4DDE-87EE-2CF33914FD58}" type="parTrans" cxnId="{48179351-39C3-4F8B-B718-AB1274101AE1}">
      <dgm:prSet/>
      <dgm:spPr/>
      <dgm:t>
        <a:bodyPr/>
        <a:lstStyle/>
        <a:p>
          <a:endParaRPr lang="en-US"/>
        </a:p>
      </dgm:t>
    </dgm:pt>
    <dgm:pt modelId="{98F480A2-C2ED-4FD8-BCAB-58E8A86D33E6}" type="sibTrans" cxnId="{48179351-39C3-4F8B-B718-AB1274101AE1}">
      <dgm:prSet/>
      <dgm:spPr/>
      <dgm:t>
        <a:bodyPr/>
        <a:lstStyle/>
        <a:p>
          <a:endParaRPr lang="en-US"/>
        </a:p>
      </dgm:t>
    </dgm:pt>
    <dgm:pt modelId="{375E3888-971A-4F9B-A7BD-7895F77AB1F0}" type="pres">
      <dgm:prSet presAssocID="{FC70533F-BF0E-4A54-8D40-153CA2BFDA69}" presName="Name0" presStyleCnt="0">
        <dgm:presLayoutVars>
          <dgm:dir/>
          <dgm:resizeHandles val="exact"/>
        </dgm:presLayoutVars>
      </dgm:prSet>
      <dgm:spPr/>
    </dgm:pt>
    <dgm:pt modelId="{8A82636D-CFDD-4319-85D5-6F898B6BA9B5}" type="pres">
      <dgm:prSet presAssocID="{8A04FA65-A6F6-45CF-BEB6-F6BBD69CB42E}" presName="node" presStyleLbl="node1" presStyleIdx="0" presStyleCnt="12">
        <dgm:presLayoutVars>
          <dgm:bulletEnabled val="1"/>
        </dgm:presLayoutVars>
      </dgm:prSet>
      <dgm:spPr/>
    </dgm:pt>
    <dgm:pt modelId="{7EAF4509-DF0A-4DEA-8A73-D3781CA399C2}" type="pres">
      <dgm:prSet presAssocID="{401B94AB-5D34-4DCA-AC3B-7FA8DAF717BF}" presName="sibTrans" presStyleLbl="sibTrans1D1" presStyleIdx="0" presStyleCnt="11"/>
      <dgm:spPr/>
    </dgm:pt>
    <dgm:pt modelId="{3743B5BB-18FE-46A1-9863-9B920158200B}" type="pres">
      <dgm:prSet presAssocID="{401B94AB-5D34-4DCA-AC3B-7FA8DAF717BF}" presName="connectorText" presStyleLbl="sibTrans1D1" presStyleIdx="0" presStyleCnt="11"/>
      <dgm:spPr/>
    </dgm:pt>
    <dgm:pt modelId="{502E841E-EE35-49A3-B0B5-A8C5023E753A}" type="pres">
      <dgm:prSet presAssocID="{F92CBE88-1D23-4985-A425-F5486D447128}" presName="node" presStyleLbl="node1" presStyleIdx="1" presStyleCnt="12">
        <dgm:presLayoutVars>
          <dgm:bulletEnabled val="1"/>
        </dgm:presLayoutVars>
      </dgm:prSet>
      <dgm:spPr/>
    </dgm:pt>
    <dgm:pt modelId="{34B9382E-82DB-4F12-8D9C-9D4A7B7FAF13}" type="pres">
      <dgm:prSet presAssocID="{ED568D6C-42D0-49CE-86C4-7CDE1A1FA5B4}" presName="sibTrans" presStyleLbl="sibTrans1D1" presStyleIdx="1" presStyleCnt="11"/>
      <dgm:spPr/>
    </dgm:pt>
    <dgm:pt modelId="{7A3659E7-CE2D-423D-AE36-A3B839D3050E}" type="pres">
      <dgm:prSet presAssocID="{ED568D6C-42D0-49CE-86C4-7CDE1A1FA5B4}" presName="connectorText" presStyleLbl="sibTrans1D1" presStyleIdx="1" presStyleCnt="11"/>
      <dgm:spPr/>
    </dgm:pt>
    <dgm:pt modelId="{71820529-7BFA-4011-93A8-F673446C7404}" type="pres">
      <dgm:prSet presAssocID="{0BAC0EBA-8DB3-4AFB-AABB-E6E101BA3D0A}" presName="node" presStyleLbl="node1" presStyleIdx="2" presStyleCnt="12">
        <dgm:presLayoutVars>
          <dgm:bulletEnabled val="1"/>
        </dgm:presLayoutVars>
      </dgm:prSet>
      <dgm:spPr/>
    </dgm:pt>
    <dgm:pt modelId="{6046DB18-4EB5-4B0B-8D27-88F0F0D8752B}" type="pres">
      <dgm:prSet presAssocID="{B80B986D-DD05-4DCA-95E8-4EDDD1D2CDB8}" presName="sibTrans" presStyleLbl="sibTrans1D1" presStyleIdx="2" presStyleCnt="11"/>
      <dgm:spPr/>
    </dgm:pt>
    <dgm:pt modelId="{AE08525A-DFF1-4319-A240-E3E81CC09E1C}" type="pres">
      <dgm:prSet presAssocID="{B80B986D-DD05-4DCA-95E8-4EDDD1D2CDB8}" presName="connectorText" presStyleLbl="sibTrans1D1" presStyleIdx="2" presStyleCnt="11"/>
      <dgm:spPr/>
    </dgm:pt>
    <dgm:pt modelId="{D6CE6412-98E1-437D-ACC3-7437C68F92B7}" type="pres">
      <dgm:prSet presAssocID="{89661D5F-C4F6-44EF-8825-37E3BB065AEE}" presName="node" presStyleLbl="node1" presStyleIdx="3" presStyleCnt="12">
        <dgm:presLayoutVars>
          <dgm:bulletEnabled val="1"/>
        </dgm:presLayoutVars>
      </dgm:prSet>
      <dgm:spPr/>
    </dgm:pt>
    <dgm:pt modelId="{EF0AF047-90B3-4A95-8DB2-EEF7C8123C03}" type="pres">
      <dgm:prSet presAssocID="{D75FC3A3-FCCD-4DB1-8938-F6EC06C0F4DA}" presName="sibTrans" presStyleLbl="sibTrans1D1" presStyleIdx="3" presStyleCnt="11"/>
      <dgm:spPr/>
    </dgm:pt>
    <dgm:pt modelId="{7C377B19-95E2-45AB-B31D-62BE6F6C7ACF}" type="pres">
      <dgm:prSet presAssocID="{D75FC3A3-FCCD-4DB1-8938-F6EC06C0F4DA}" presName="connectorText" presStyleLbl="sibTrans1D1" presStyleIdx="3" presStyleCnt="11"/>
      <dgm:spPr/>
    </dgm:pt>
    <dgm:pt modelId="{A70E177A-721F-473F-BB89-DEAB76CAC33F}" type="pres">
      <dgm:prSet presAssocID="{90E417DF-1363-44DA-A63C-152BE7FC14B1}" presName="node" presStyleLbl="node1" presStyleIdx="4" presStyleCnt="12">
        <dgm:presLayoutVars>
          <dgm:bulletEnabled val="1"/>
        </dgm:presLayoutVars>
      </dgm:prSet>
      <dgm:spPr/>
    </dgm:pt>
    <dgm:pt modelId="{F42BDE96-65BB-4E3E-9B1D-A75C6F637BA9}" type="pres">
      <dgm:prSet presAssocID="{B5B1CD3C-EC44-4B8C-90D6-EF3250C60748}" presName="sibTrans" presStyleLbl="sibTrans1D1" presStyleIdx="4" presStyleCnt="11"/>
      <dgm:spPr/>
    </dgm:pt>
    <dgm:pt modelId="{928C9E02-B766-4CC8-AD61-0444C206A281}" type="pres">
      <dgm:prSet presAssocID="{B5B1CD3C-EC44-4B8C-90D6-EF3250C60748}" presName="connectorText" presStyleLbl="sibTrans1D1" presStyleIdx="4" presStyleCnt="11"/>
      <dgm:spPr/>
    </dgm:pt>
    <dgm:pt modelId="{56BF0323-5A6F-4991-A59D-38A4D6E2B525}" type="pres">
      <dgm:prSet presAssocID="{FF302332-CF5E-44CC-B804-0E7CA3E11225}" presName="node" presStyleLbl="node1" presStyleIdx="5" presStyleCnt="12">
        <dgm:presLayoutVars>
          <dgm:bulletEnabled val="1"/>
        </dgm:presLayoutVars>
      </dgm:prSet>
      <dgm:spPr/>
    </dgm:pt>
    <dgm:pt modelId="{09AAD731-0A37-4EF6-8DA0-DDCF009E0D99}" type="pres">
      <dgm:prSet presAssocID="{D3441046-15EF-4C2D-AC98-BF8CE983C31E}" presName="sibTrans" presStyleLbl="sibTrans1D1" presStyleIdx="5" presStyleCnt="11"/>
      <dgm:spPr/>
    </dgm:pt>
    <dgm:pt modelId="{9D2AE663-ABA6-4B26-A924-290D6AA61756}" type="pres">
      <dgm:prSet presAssocID="{D3441046-15EF-4C2D-AC98-BF8CE983C31E}" presName="connectorText" presStyleLbl="sibTrans1D1" presStyleIdx="5" presStyleCnt="11"/>
      <dgm:spPr/>
    </dgm:pt>
    <dgm:pt modelId="{E92905E6-D1E3-409F-9E6D-36808628272E}" type="pres">
      <dgm:prSet presAssocID="{CF19FF8C-9A87-42D0-B21C-503A6F9E56BB}" presName="node" presStyleLbl="node1" presStyleIdx="6" presStyleCnt="12">
        <dgm:presLayoutVars>
          <dgm:bulletEnabled val="1"/>
        </dgm:presLayoutVars>
      </dgm:prSet>
      <dgm:spPr/>
    </dgm:pt>
    <dgm:pt modelId="{FD52FA40-71A8-4FAD-B714-1902A8481FB6}" type="pres">
      <dgm:prSet presAssocID="{98F480A2-C2ED-4FD8-BCAB-58E8A86D33E6}" presName="sibTrans" presStyleLbl="sibTrans1D1" presStyleIdx="6" presStyleCnt="11"/>
      <dgm:spPr/>
    </dgm:pt>
    <dgm:pt modelId="{D1886B4B-EFD1-45BE-868A-EEF9B86F7C5C}" type="pres">
      <dgm:prSet presAssocID="{98F480A2-C2ED-4FD8-BCAB-58E8A86D33E6}" presName="connectorText" presStyleLbl="sibTrans1D1" presStyleIdx="6" presStyleCnt="11"/>
      <dgm:spPr/>
    </dgm:pt>
    <dgm:pt modelId="{5C4E9383-9193-4658-994B-661F931B5076}" type="pres">
      <dgm:prSet presAssocID="{F383208B-8BBE-4644-BE79-46200A8DB794}" presName="node" presStyleLbl="node1" presStyleIdx="7" presStyleCnt="12">
        <dgm:presLayoutVars>
          <dgm:bulletEnabled val="1"/>
        </dgm:presLayoutVars>
      </dgm:prSet>
      <dgm:spPr/>
    </dgm:pt>
    <dgm:pt modelId="{E33BDA87-F11C-4AFA-81FA-CE03343AF7FE}" type="pres">
      <dgm:prSet presAssocID="{80CCA6B4-8CAF-4C21-89DF-CCD8EA006F43}" presName="sibTrans" presStyleLbl="sibTrans1D1" presStyleIdx="7" presStyleCnt="11"/>
      <dgm:spPr/>
    </dgm:pt>
    <dgm:pt modelId="{559568F4-EBD6-44D5-851B-15225AB0D112}" type="pres">
      <dgm:prSet presAssocID="{80CCA6B4-8CAF-4C21-89DF-CCD8EA006F43}" presName="connectorText" presStyleLbl="sibTrans1D1" presStyleIdx="7" presStyleCnt="11"/>
      <dgm:spPr/>
    </dgm:pt>
    <dgm:pt modelId="{CB6EF865-522F-4E4D-899A-8235E6C0183E}" type="pres">
      <dgm:prSet presAssocID="{2127B5EE-CCDE-4CB5-9B36-39BECEDC2709}" presName="node" presStyleLbl="node1" presStyleIdx="8" presStyleCnt="12">
        <dgm:presLayoutVars>
          <dgm:bulletEnabled val="1"/>
        </dgm:presLayoutVars>
      </dgm:prSet>
      <dgm:spPr/>
    </dgm:pt>
    <dgm:pt modelId="{E64386BE-D637-4A26-865E-28CFDE4B890F}" type="pres">
      <dgm:prSet presAssocID="{763C1FB1-F6BD-43DF-98AB-7589912B7CB9}" presName="sibTrans" presStyleLbl="sibTrans1D1" presStyleIdx="8" presStyleCnt="11"/>
      <dgm:spPr/>
    </dgm:pt>
    <dgm:pt modelId="{B7D12B14-1948-4C7B-B1C7-A7701AEE5B5E}" type="pres">
      <dgm:prSet presAssocID="{763C1FB1-F6BD-43DF-98AB-7589912B7CB9}" presName="connectorText" presStyleLbl="sibTrans1D1" presStyleIdx="8" presStyleCnt="11"/>
      <dgm:spPr/>
    </dgm:pt>
    <dgm:pt modelId="{3E7D644E-D482-4E84-AFB8-87D74915CBAE}" type="pres">
      <dgm:prSet presAssocID="{464D422B-0310-4D4D-B5DF-1F13748C834E}" presName="node" presStyleLbl="node1" presStyleIdx="9" presStyleCnt="12" custLinFactNeighborX="401">
        <dgm:presLayoutVars>
          <dgm:bulletEnabled val="1"/>
        </dgm:presLayoutVars>
      </dgm:prSet>
      <dgm:spPr/>
    </dgm:pt>
    <dgm:pt modelId="{0539400F-37FE-4055-8118-D6955133576F}" type="pres">
      <dgm:prSet presAssocID="{A5EC7B71-B570-4151-AE5F-ED9FB69D313D}" presName="sibTrans" presStyleLbl="sibTrans1D1" presStyleIdx="9" presStyleCnt="11"/>
      <dgm:spPr/>
    </dgm:pt>
    <dgm:pt modelId="{822AC6D6-5255-47CC-B8AC-7DFFB319BC47}" type="pres">
      <dgm:prSet presAssocID="{A5EC7B71-B570-4151-AE5F-ED9FB69D313D}" presName="connectorText" presStyleLbl="sibTrans1D1" presStyleIdx="9" presStyleCnt="11"/>
      <dgm:spPr/>
    </dgm:pt>
    <dgm:pt modelId="{57CEB19D-869F-4F4B-B4E0-633CD1902BE4}" type="pres">
      <dgm:prSet presAssocID="{805AF2D9-772F-4AC5-895F-FEE0B884CD8C}" presName="node" presStyleLbl="node1" presStyleIdx="10" presStyleCnt="12">
        <dgm:presLayoutVars>
          <dgm:bulletEnabled val="1"/>
        </dgm:presLayoutVars>
      </dgm:prSet>
      <dgm:spPr/>
    </dgm:pt>
    <dgm:pt modelId="{2758A3D3-AFE3-475B-B9DB-308FA4E7C02F}" type="pres">
      <dgm:prSet presAssocID="{16ECF15A-CC14-4267-AE69-782454D4BB02}" presName="sibTrans" presStyleLbl="sibTrans1D1" presStyleIdx="10" presStyleCnt="11"/>
      <dgm:spPr/>
    </dgm:pt>
    <dgm:pt modelId="{F0F281DE-C786-4EAB-A3F5-E378741B8F7D}" type="pres">
      <dgm:prSet presAssocID="{16ECF15A-CC14-4267-AE69-782454D4BB02}" presName="connectorText" presStyleLbl="sibTrans1D1" presStyleIdx="10" presStyleCnt="11"/>
      <dgm:spPr/>
    </dgm:pt>
    <dgm:pt modelId="{73637147-424F-41BF-BE9C-D22806A95B4B}" type="pres">
      <dgm:prSet presAssocID="{30141BF2-98A1-4D60-BBDA-2F1988E23991}" presName="node" presStyleLbl="node1" presStyleIdx="11" presStyleCnt="12">
        <dgm:presLayoutVars>
          <dgm:bulletEnabled val="1"/>
        </dgm:presLayoutVars>
      </dgm:prSet>
      <dgm:spPr/>
    </dgm:pt>
  </dgm:ptLst>
  <dgm:cxnLst>
    <dgm:cxn modelId="{B5211307-BAA0-4377-80FC-028907E544DB}" type="presOf" srcId="{A5EC7B71-B570-4151-AE5F-ED9FB69D313D}" destId="{0539400F-37FE-4055-8118-D6955133576F}" srcOrd="0" destOrd="0" presId="urn:microsoft.com/office/officeart/2005/8/layout/bProcess3"/>
    <dgm:cxn modelId="{06633014-396B-4E7F-AF6B-589CADCAFFFC}" type="presOf" srcId="{B5B1CD3C-EC44-4B8C-90D6-EF3250C60748}" destId="{928C9E02-B766-4CC8-AD61-0444C206A281}" srcOrd="1" destOrd="0" presId="urn:microsoft.com/office/officeart/2005/8/layout/bProcess3"/>
    <dgm:cxn modelId="{91A2B215-8232-48D4-8E05-16CFF1ED160C}" srcId="{FC70533F-BF0E-4A54-8D40-153CA2BFDA69}" destId="{90E417DF-1363-44DA-A63C-152BE7FC14B1}" srcOrd="4" destOrd="0" parTransId="{2A1AC98B-3889-42BA-9FF2-196CE965758F}" sibTransId="{B5B1CD3C-EC44-4B8C-90D6-EF3250C60748}"/>
    <dgm:cxn modelId="{B18B281B-DFB2-4E46-A3A1-D1C1F5014639}" srcId="{FC70533F-BF0E-4A54-8D40-153CA2BFDA69}" destId="{30141BF2-98A1-4D60-BBDA-2F1988E23991}" srcOrd="11" destOrd="0" parTransId="{6D348792-CE90-40A4-B13D-30BA71F9290C}" sibTransId="{591EB3A3-69EE-4117-A23D-DC6F526E602A}"/>
    <dgm:cxn modelId="{90BFA628-180E-4989-A6BC-C58861AAFE3F}" srcId="{FC70533F-BF0E-4A54-8D40-153CA2BFDA69}" destId="{8A04FA65-A6F6-45CF-BEB6-F6BBD69CB42E}" srcOrd="0" destOrd="0" parTransId="{2B350943-7A6B-4C67-912C-058FECB2F8DE}" sibTransId="{401B94AB-5D34-4DCA-AC3B-7FA8DAF717BF}"/>
    <dgm:cxn modelId="{70E8552A-FA22-4EE4-B35A-F89E8D9F1D7D}" type="presOf" srcId="{B5B1CD3C-EC44-4B8C-90D6-EF3250C60748}" destId="{F42BDE96-65BB-4E3E-9B1D-A75C6F637BA9}" srcOrd="0" destOrd="0" presId="urn:microsoft.com/office/officeart/2005/8/layout/bProcess3"/>
    <dgm:cxn modelId="{45959F2A-CC40-4FDE-B677-3CEFEC371C28}" type="presOf" srcId="{401B94AB-5D34-4DCA-AC3B-7FA8DAF717BF}" destId="{3743B5BB-18FE-46A1-9863-9B920158200B}" srcOrd="1" destOrd="0" presId="urn:microsoft.com/office/officeart/2005/8/layout/bProcess3"/>
    <dgm:cxn modelId="{CC29E82B-A6BE-49F6-8F7C-42290F472B45}" type="presOf" srcId="{98F480A2-C2ED-4FD8-BCAB-58E8A86D33E6}" destId="{D1886B4B-EFD1-45BE-868A-EEF9B86F7C5C}" srcOrd="1" destOrd="0" presId="urn:microsoft.com/office/officeart/2005/8/layout/bProcess3"/>
    <dgm:cxn modelId="{5640BE34-25D9-4201-97D3-6D90470FC539}" type="presOf" srcId="{2127B5EE-CCDE-4CB5-9B36-39BECEDC2709}" destId="{CB6EF865-522F-4E4D-899A-8235E6C0183E}" srcOrd="0" destOrd="0" presId="urn:microsoft.com/office/officeart/2005/8/layout/bProcess3"/>
    <dgm:cxn modelId="{D1D0AD3A-92CF-441B-BD37-0FFF33FBFB4F}" type="presOf" srcId="{B80B986D-DD05-4DCA-95E8-4EDDD1D2CDB8}" destId="{6046DB18-4EB5-4B0B-8D27-88F0F0D8752B}" srcOrd="0" destOrd="0" presId="urn:microsoft.com/office/officeart/2005/8/layout/bProcess3"/>
    <dgm:cxn modelId="{62AB473B-1FA9-4E6A-8E54-D0CFDE4FB9CC}" type="presOf" srcId="{A5EC7B71-B570-4151-AE5F-ED9FB69D313D}" destId="{822AC6D6-5255-47CC-B8AC-7DFFB319BC47}" srcOrd="1" destOrd="0" presId="urn:microsoft.com/office/officeart/2005/8/layout/bProcess3"/>
    <dgm:cxn modelId="{DA78E63F-83BE-4758-BB87-B9DEDED748E8}" type="presOf" srcId="{90E417DF-1363-44DA-A63C-152BE7FC14B1}" destId="{A70E177A-721F-473F-BB89-DEAB76CAC33F}" srcOrd="0" destOrd="0" presId="urn:microsoft.com/office/officeart/2005/8/layout/bProcess3"/>
    <dgm:cxn modelId="{4C914F42-C902-41D7-9E3D-0D07010EBFF6}" srcId="{FC70533F-BF0E-4A54-8D40-153CA2BFDA69}" destId="{805AF2D9-772F-4AC5-895F-FEE0B884CD8C}" srcOrd="10" destOrd="0" parTransId="{14C542AA-0EE4-4EF9-A0BA-E50D6D868F69}" sibTransId="{16ECF15A-CC14-4267-AE69-782454D4BB02}"/>
    <dgm:cxn modelId="{948AAA62-95C6-4A86-B3F2-28C126ABA86B}" type="presOf" srcId="{CF19FF8C-9A87-42D0-B21C-503A6F9E56BB}" destId="{E92905E6-D1E3-409F-9E6D-36808628272E}" srcOrd="0" destOrd="0" presId="urn:microsoft.com/office/officeart/2005/8/layout/bProcess3"/>
    <dgm:cxn modelId="{296EB542-499F-4351-B1CF-91A808C1B73D}" type="presOf" srcId="{FF302332-CF5E-44CC-B804-0E7CA3E11225}" destId="{56BF0323-5A6F-4991-A59D-38A4D6E2B525}" srcOrd="0" destOrd="0" presId="urn:microsoft.com/office/officeart/2005/8/layout/bProcess3"/>
    <dgm:cxn modelId="{19E50F71-8D65-4A04-AC4D-2C7874133C6D}" type="presOf" srcId="{763C1FB1-F6BD-43DF-98AB-7589912B7CB9}" destId="{E64386BE-D637-4A26-865E-28CFDE4B890F}" srcOrd="0" destOrd="0" presId="urn:microsoft.com/office/officeart/2005/8/layout/bProcess3"/>
    <dgm:cxn modelId="{48179351-39C3-4F8B-B718-AB1274101AE1}" srcId="{FC70533F-BF0E-4A54-8D40-153CA2BFDA69}" destId="{CF19FF8C-9A87-42D0-B21C-503A6F9E56BB}" srcOrd="6" destOrd="0" parTransId="{1E1ECBFB-967A-4DDE-87EE-2CF33914FD58}" sibTransId="{98F480A2-C2ED-4FD8-BCAB-58E8A86D33E6}"/>
    <dgm:cxn modelId="{FC38CA75-DD8D-4626-8B6C-1078EDF12F2D}" srcId="{FC70533F-BF0E-4A54-8D40-153CA2BFDA69}" destId="{89661D5F-C4F6-44EF-8825-37E3BB065AEE}" srcOrd="3" destOrd="0" parTransId="{4E11BD2E-842D-414E-9A1B-6107149EB22F}" sibTransId="{D75FC3A3-FCCD-4DB1-8938-F6EC06C0F4DA}"/>
    <dgm:cxn modelId="{9A0E1376-0438-48FE-9048-1B213A0B4654}" type="presOf" srcId="{30141BF2-98A1-4D60-BBDA-2F1988E23991}" destId="{73637147-424F-41BF-BE9C-D22806A95B4B}" srcOrd="0" destOrd="0" presId="urn:microsoft.com/office/officeart/2005/8/layout/bProcess3"/>
    <dgm:cxn modelId="{B3F7367A-372E-4ACD-BA2E-070EF30472B8}" srcId="{FC70533F-BF0E-4A54-8D40-153CA2BFDA69}" destId="{0BAC0EBA-8DB3-4AFB-AABB-E6E101BA3D0A}" srcOrd="2" destOrd="0" parTransId="{43A0EF53-87F4-4FC0-8BBA-F573DEB46948}" sibTransId="{B80B986D-DD05-4DCA-95E8-4EDDD1D2CDB8}"/>
    <dgm:cxn modelId="{DAAAB15A-E2A4-4876-94EE-53CE8F74E936}" type="presOf" srcId="{0BAC0EBA-8DB3-4AFB-AABB-E6E101BA3D0A}" destId="{71820529-7BFA-4011-93A8-F673446C7404}" srcOrd="0" destOrd="0" presId="urn:microsoft.com/office/officeart/2005/8/layout/bProcess3"/>
    <dgm:cxn modelId="{99925C81-62D9-470F-8117-622059F77972}" type="presOf" srcId="{464D422B-0310-4D4D-B5DF-1F13748C834E}" destId="{3E7D644E-D482-4E84-AFB8-87D74915CBAE}" srcOrd="0" destOrd="0" presId="urn:microsoft.com/office/officeart/2005/8/layout/bProcess3"/>
    <dgm:cxn modelId="{6E28B585-A1C8-4F8A-949E-B156A319AC7B}" srcId="{FC70533F-BF0E-4A54-8D40-153CA2BFDA69}" destId="{464D422B-0310-4D4D-B5DF-1F13748C834E}" srcOrd="9" destOrd="0" parTransId="{B3BB1BCE-0F08-4015-861A-E113961EA9AD}" sibTransId="{A5EC7B71-B570-4151-AE5F-ED9FB69D313D}"/>
    <dgm:cxn modelId="{DF1D3789-E238-4A5A-821D-ADEB2B6B94B6}" srcId="{FC70533F-BF0E-4A54-8D40-153CA2BFDA69}" destId="{FF302332-CF5E-44CC-B804-0E7CA3E11225}" srcOrd="5" destOrd="0" parTransId="{293C0078-07D8-4B71-AA1A-C544315EA171}" sibTransId="{D3441046-15EF-4C2D-AC98-BF8CE983C31E}"/>
    <dgm:cxn modelId="{6F7F6D8A-B535-47CB-A8A0-51D57551BD4B}" type="presOf" srcId="{F92CBE88-1D23-4985-A425-F5486D447128}" destId="{502E841E-EE35-49A3-B0B5-A8C5023E753A}" srcOrd="0" destOrd="0" presId="urn:microsoft.com/office/officeart/2005/8/layout/bProcess3"/>
    <dgm:cxn modelId="{2EBC838B-5D3A-4E29-94DA-0D29C2005346}" type="presOf" srcId="{F383208B-8BBE-4644-BE79-46200A8DB794}" destId="{5C4E9383-9193-4658-994B-661F931B5076}" srcOrd="0" destOrd="0" presId="urn:microsoft.com/office/officeart/2005/8/layout/bProcess3"/>
    <dgm:cxn modelId="{9DA89B8D-9FB5-4E29-9B6C-B8DBCE84E841}" type="presOf" srcId="{16ECF15A-CC14-4267-AE69-782454D4BB02}" destId="{F0F281DE-C786-4EAB-A3F5-E378741B8F7D}" srcOrd="1" destOrd="0" presId="urn:microsoft.com/office/officeart/2005/8/layout/bProcess3"/>
    <dgm:cxn modelId="{F50A4A8F-921C-4BE1-8F5B-0A03B5BD0B4F}" type="presOf" srcId="{D3441046-15EF-4C2D-AC98-BF8CE983C31E}" destId="{9D2AE663-ABA6-4B26-A924-290D6AA61756}" srcOrd="1" destOrd="0" presId="urn:microsoft.com/office/officeart/2005/8/layout/bProcess3"/>
    <dgm:cxn modelId="{431E0DA1-3357-4419-97D4-CCBB94D23B88}" type="presOf" srcId="{89661D5F-C4F6-44EF-8825-37E3BB065AEE}" destId="{D6CE6412-98E1-437D-ACC3-7437C68F92B7}" srcOrd="0" destOrd="0" presId="urn:microsoft.com/office/officeart/2005/8/layout/bProcess3"/>
    <dgm:cxn modelId="{085AD8A1-B897-402A-8671-D64D51788638}" type="presOf" srcId="{763C1FB1-F6BD-43DF-98AB-7589912B7CB9}" destId="{B7D12B14-1948-4C7B-B1C7-A7701AEE5B5E}" srcOrd="1" destOrd="0" presId="urn:microsoft.com/office/officeart/2005/8/layout/bProcess3"/>
    <dgm:cxn modelId="{9BA752A6-DE71-43C3-B67A-32CE98A17B7E}" type="presOf" srcId="{16ECF15A-CC14-4267-AE69-782454D4BB02}" destId="{2758A3D3-AFE3-475B-B9DB-308FA4E7C02F}" srcOrd="0" destOrd="0" presId="urn:microsoft.com/office/officeart/2005/8/layout/bProcess3"/>
    <dgm:cxn modelId="{9C4A9BAF-64A7-4720-BEC4-3B07BAA11A81}" type="presOf" srcId="{98F480A2-C2ED-4FD8-BCAB-58E8A86D33E6}" destId="{FD52FA40-71A8-4FAD-B714-1902A8481FB6}" srcOrd="0" destOrd="0" presId="urn:microsoft.com/office/officeart/2005/8/layout/bProcess3"/>
    <dgm:cxn modelId="{9255C7B7-E09E-4A29-B9F5-FC9322590A06}" type="presOf" srcId="{B80B986D-DD05-4DCA-95E8-4EDDD1D2CDB8}" destId="{AE08525A-DFF1-4319-A240-E3E81CC09E1C}" srcOrd="1" destOrd="0" presId="urn:microsoft.com/office/officeart/2005/8/layout/bProcess3"/>
    <dgm:cxn modelId="{6E3CE1BB-C80A-4F72-B99B-69EEAFAB2686}" srcId="{FC70533F-BF0E-4A54-8D40-153CA2BFDA69}" destId="{F383208B-8BBE-4644-BE79-46200A8DB794}" srcOrd="7" destOrd="0" parTransId="{2174A82B-21B0-4EAB-AEA8-3250CBA8F0F0}" sibTransId="{80CCA6B4-8CAF-4C21-89DF-CCD8EA006F43}"/>
    <dgm:cxn modelId="{A1EC04BE-46E5-441D-AFB4-C9D3CBB3F9AA}" type="presOf" srcId="{D75FC3A3-FCCD-4DB1-8938-F6EC06C0F4DA}" destId="{7C377B19-95E2-45AB-B31D-62BE6F6C7ACF}" srcOrd="1" destOrd="0" presId="urn:microsoft.com/office/officeart/2005/8/layout/bProcess3"/>
    <dgm:cxn modelId="{10D3C9BF-C986-401F-A7D5-717F38080FD0}" srcId="{FC70533F-BF0E-4A54-8D40-153CA2BFDA69}" destId="{2127B5EE-CCDE-4CB5-9B36-39BECEDC2709}" srcOrd="8" destOrd="0" parTransId="{7C7C5907-1EE7-4182-A233-57503F3FCAA6}" sibTransId="{763C1FB1-F6BD-43DF-98AB-7589912B7CB9}"/>
    <dgm:cxn modelId="{803FCFD1-8D99-4BAE-85BD-5B954D21B1DB}" type="presOf" srcId="{401B94AB-5D34-4DCA-AC3B-7FA8DAF717BF}" destId="{7EAF4509-DF0A-4DEA-8A73-D3781CA399C2}" srcOrd="0" destOrd="0" presId="urn:microsoft.com/office/officeart/2005/8/layout/bProcess3"/>
    <dgm:cxn modelId="{44D445E1-57E5-4E62-80CA-53928E419D62}" type="presOf" srcId="{ED568D6C-42D0-49CE-86C4-7CDE1A1FA5B4}" destId="{7A3659E7-CE2D-423D-AE36-A3B839D3050E}" srcOrd="1" destOrd="0" presId="urn:microsoft.com/office/officeart/2005/8/layout/bProcess3"/>
    <dgm:cxn modelId="{4D0851E4-6EF1-49AC-B925-A818492458B1}" type="presOf" srcId="{ED568D6C-42D0-49CE-86C4-7CDE1A1FA5B4}" destId="{34B9382E-82DB-4F12-8D9C-9D4A7B7FAF13}" srcOrd="0" destOrd="0" presId="urn:microsoft.com/office/officeart/2005/8/layout/bProcess3"/>
    <dgm:cxn modelId="{A86DEDE8-AF48-4085-B218-74F2FE316F27}" type="presOf" srcId="{D3441046-15EF-4C2D-AC98-BF8CE983C31E}" destId="{09AAD731-0A37-4EF6-8DA0-DDCF009E0D99}" srcOrd="0" destOrd="0" presId="urn:microsoft.com/office/officeart/2005/8/layout/bProcess3"/>
    <dgm:cxn modelId="{DD55A2F1-E1B8-4EE1-A451-583F3E70202D}" type="presOf" srcId="{FC70533F-BF0E-4A54-8D40-153CA2BFDA69}" destId="{375E3888-971A-4F9B-A7BD-7895F77AB1F0}" srcOrd="0" destOrd="0" presId="urn:microsoft.com/office/officeart/2005/8/layout/bProcess3"/>
    <dgm:cxn modelId="{AACF0DF2-DD3D-40E7-832D-BCE4E29428D9}" type="presOf" srcId="{805AF2D9-772F-4AC5-895F-FEE0B884CD8C}" destId="{57CEB19D-869F-4F4B-B4E0-633CD1902BE4}" srcOrd="0" destOrd="0" presId="urn:microsoft.com/office/officeart/2005/8/layout/bProcess3"/>
    <dgm:cxn modelId="{F5C12CF3-D0D1-45EE-87AD-DC2FC587FD57}" srcId="{FC70533F-BF0E-4A54-8D40-153CA2BFDA69}" destId="{F92CBE88-1D23-4985-A425-F5486D447128}" srcOrd="1" destOrd="0" parTransId="{1712B288-02EF-416D-A30F-888B51390C7C}" sibTransId="{ED568D6C-42D0-49CE-86C4-7CDE1A1FA5B4}"/>
    <dgm:cxn modelId="{DED430F7-1063-49DC-B8FB-461D81938694}" type="presOf" srcId="{8A04FA65-A6F6-45CF-BEB6-F6BBD69CB42E}" destId="{8A82636D-CFDD-4319-85D5-6F898B6BA9B5}" srcOrd="0" destOrd="0" presId="urn:microsoft.com/office/officeart/2005/8/layout/bProcess3"/>
    <dgm:cxn modelId="{A5E876F7-E718-4DA2-887C-62130EBA974B}" type="presOf" srcId="{D75FC3A3-FCCD-4DB1-8938-F6EC06C0F4DA}" destId="{EF0AF047-90B3-4A95-8DB2-EEF7C8123C03}" srcOrd="0" destOrd="0" presId="urn:microsoft.com/office/officeart/2005/8/layout/bProcess3"/>
    <dgm:cxn modelId="{28F3A6FB-775A-48E8-8765-D36238444E25}" type="presOf" srcId="{80CCA6B4-8CAF-4C21-89DF-CCD8EA006F43}" destId="{559568F4-EBD6-44D5-851B-15225AB0D112}" srcOrd="1" destOrd="0" presId="urn:microsoft.com/office/officeart/2005/8/layout/bProcess3"/>
    <dgm:cxn modelId="{5E0D7CFC-864D-4DAA-8C2B-57B0C2B47829}" type="presOf" srcId="{80CCA6B4-8CAF-4C21-89DF-CCD8EA006F43}" destId="{E33BDA87-F11C-4AFA-81FA-CE03343AF7FE}" srcOrd="0" destOrd="0" presId="urn:microsoft.com/office/officeart/2005/8/layout/bProcess3"/>
    <dgm:cxn modelId="{6AEA5637-7916-4168-8E9B-68CC73EA34BF}" type="presParOf" srcId="{375E3888-971A-4F9B-A7BD-7895F77AB1F0}" destId="{8A82636D-CFDD-4319-85D5-6F898B6BA9B5}" srcOrd="0" destOrd="0" presId="urn:microsoft.com/office/officeart/2005/8/layout/bProcess3"/>
    <dgm:cxn modelId="{B10D540A-B7C3-45E8-91BB-E1BB4F6E3365}" type="presParOf" srcId="{375E3888-971A-4F9B-A7BD-7895F77AB1F0}" destId="{7EAF4509-DF0A-4DEA-8A73-D3781CA399C2}" srcOrd="1" destOrd="0" presId="urn:microsoft.com/office/officeart/2005/8/layout/bProcess3"/>
    <dgm:cxn modelId="{6D373E81-671F-478D-9874-7C459B7F33A6}" type="presParOf" srcId="{7EAF4509-DF0A-4DEA-8A73-D3781CA399C2}" destId="{3743B5BB-18FE-46A1-9863-9B920158200B}" srcOrd="0" destOrd="0" presId="urn:microsoft.com/office/officeart/2005/8/layout/bProcess3"/>
    <dgm:cxn modelId="{C3D431F8-8B72-445D-837A-E37948C8306E}" type="presParOf" srcId="{375E3888-971A-4F9B-A7BD-7895F77AB1F0}" destId="{502E841E-EE35-49A3-B0B5-A8C5023E753A}" srcOrd="2" destOrd="0" presId="urn:microsoft.com/office/officeart/2005/8/layout/bProcess3"/>
    <dgm:cxn modelId="{6D486DE4-1560-4DDA-8F16-605A29F2C42C}" type="presParOf" srcId="{375E3888-971A-4F9B-A7BD-7895F77AB1F0}" destId="{34B9382E-82DB-4F12-8D9C-9D4A7B7FAF13}" srcOrd="3" destOrd="0" presId="urn:microsoft.com/office/officeart/2005/8/layout/bProcess3"/>
    <dgm:cxn modelId="{D07C9FD6-40A4-42BD-A7BE-DE6F15D1827B}" type="presParOf" srcId="{34B9382E-82DB-4F12-8D9C-9D4A7B7FAF13}" destId="{7A3659E7-CE2D-423D-AE36-A3B839D3050E}" srcOrd="0" destOrd="0" presId="urn:microsoft.com/office/officeart/2005/8/layout/bProcess3"/>
    <dgm:cxn modelId="{812262F4-DDD6-4CD4-8451-B6A56BB5189F}" type="presParOf" srcId="{375E3888-971A-4F9B-A7BD-7895F77AB1F0}" destId="{71820529-7BFA-4011-93A8-F673446C7404}" srcOrd="4" destOrd="0" presId="urn:microsoft.com/office/officeart/2005/8/layout/bProcess3"/>
    <dgm:cxn modelId="{00099610-9460-4EEC-89BE-43A5FA008457}" type="presParOf" srcId="{375E3888-971A-4F9B-A7BD-7895F77AB1F0}" destId="{6046DB18-4EB5-4B0B-8D27-88F0F0D8752B}" srcOrd="5" destOrd="0" presId="urn:microsoft.com/office/officeart/2005/8/layout/bProcess3"/>
    <dgm:cxn modelId="{95913773-55C8-43EB-947F-EE9B43B2FA1A}" type="presParOf" srcId="{6046DB18-4EB5-4B0B-8D27-88F0F0D8752B}" destId="{AE08525A-DFF1-4319-A240-E3E81CC09E1C}" srcOrd="0" destOrd="0" presId="urn:microsoft.com/office/officeart/2005/8/layout/bProcess3"/>
    <dgm:cxn modelId="{EA854052-F498-4E63-BB66-30A848283F01}" type="presParOf" srcId="{375E3888-971A-4F9B-A7BD-7895F77AB1F0}" destId="{D6CE6412-98E1-437D-ACC3-7437C68F92B7}" srcOrd="6" destOrd="0" presId="urn:microsoft.com/office/officeart/2005/8/layout/bProcess3"/>
    <dgm:cxn modelId="{943B62A5-0212-4FFE-96AF-D9CB59038AF0}" type="presParOf" srcId="{375E3888-971A-4F9B-A7BD-7895F77AB1F0}" destId="{EF0AF047-90B3-4A95-8DB2-EEF7C8123C03}" srcOrd="7" destOrd="0" presId="urn:microsoft.com/office/officeart/2005/8/layout/bProcess3"/>
    <dgm:cxn modelId="{F1864CB8-A507-4D8F-A79A-C968FEC6A2D5}" type="presParOf" srcId="{EF0AF047-90B3-4A95-8DB2-EEF7C8123C03}" destId="{7C377B19-95E2-45AB-B31D-62BE6F6C7ACF}" srcOrd="0" destOrd="0" presId="urn:microsoft.com/office/officeart/2005/8/layout/bProcess3"/>
    <dgm:cxn modelId="{C7EAA139-E4D7-4AF6-801C-7F59314FDFF5}" type="presParOf" srcId="{375E3888-971A-4F9B-A7BD-7895F77AB1F0}" destId="{A70E177A-721F-473F-BB89-DEAB76CAC33F}" srcOrd="8" destOrd="0" presId="urn:microsoft.com/office/officeart/2005/8/layout/bProcess3"/>
    <dgm:cxn modelId="{404DC68D-9C22-4616-9AE6-7C8C4808A728}" type="presParOf" srcId="{375E3888-971A-4F9B-A7BD-7895F77AB1F0}" destId="{F42BDE96-65BB-4E3E-9B1D-A75C6F637BA9}" srcOrd="9" destOrd="0" presId="urn:microsoft.com/office/officeart/2005/8/layout/bProcess3"/>
    <dgm:cxn modelId="{ECEC609D-A492-444E-B88A-07458F4081C8}" type="presParOf" srcId="{F42BDE96-65BB-4E3E-9B1D-A75C6F637BA9}" destId="{928C9E02-B766-4CC8-AD61-0444C206A281}" srcOrd="0" destOrd="0" presId="urn:microsoft.com/office/officeart/2005/8/layout/bProcess3"/>
    <dgm:cxn modelId="{355A5DD8-8291-4BBC-BEBD-8607FF782D02}" type="presParOf" srcId="{375E3888-971A-4F9B-A7BD-7895F77AB1F0}" destId="{56BF0323-5A6F-4991-A59D-38A4D6E2B525}" srcOrd="10" destOrd="0" presId="urn:microsoft.com/office/officeart/2005/8/layout/bProcess3"/>
    <dgm:cxn modelId="{3C49C23A-5147-43C4-A224-488C4833111C}" type="presParOf" srcId="{375E3888-971A-4F9B-A7BD-7895F77AB1F0}" destId="{09AAD731-0A37-4EF6-8DA0-DDCF009E0D99}" srcOrd="11" destOrd="0" presId="urn:microsoft.com/office/officeart/2005/8/layout/bProcess3"/>
    <dgm:cxn modelId="{39531374-D2FE-4A61-BB19-3B6F73793713}" type="presParOf" srcId="{09AAD731-0A37-4EF6-8DA0-DDCF009E0D99}" destId="{9D2AE663-ABA6-4B26-A924-290D6AA61756}" srcOrd="0" destOrd="0" presId="urn:microsoft.com/office/officeart/2005/8/layout/bProcess3"/>
    <dgm:cxn modelId="{ECC729AC-8C11-4295-9EC3-540F9CF72506}" type="presParOf" srcId="{375E3888-971A-4F9B-A7BD-7895F77AB1F0}" destId="{E92905E6-D1E3-409F-9E6D-36808628272E}" srcOrd="12" destOrd="0" presId="urn:microsoft.com/office/officeart/2005/8/layout/bProcess3"/>
    <dgm:cxn modelId="{6001845A-6B4D-4554-97F7-8FF71F104FFC}" type="presParOf" srcId="{375E3888-971A-4F9B-A7BD-7895F77AB1F0}" destId="{FD52FA40-71A8-4FAD-B714-1902A8481FB6}" srcOrd="13" destOrd="0" presId="urn:microsoft.com/office/officeart/2005/8/layout/bProcess3"/>
    <dgm:cxn modelId="{707639A1-2E20-46E2-A2A6-4EB6556DFFCB}" type="presParOf" srcId="{FD52FA40-71A8-4FAD-B714-1902A8481FB6}" destId="{D1886B4B-EFD1-45BE-868A-EEF9B86F7C5C}" srcOrd="0" destOrd="0" presId="urn:microsoft.com/office/officeart/2005/8/layout/bProcess3"/>
    <dgm:cxn modelId="{5DDF5F40-5D3D-4FF0-9B35-8E8E964A1E81}" type="presParOf" srcId="{375E3888-971A-4F9B-A7BD-7895F77AB1F0}" destId="{5C4E9383-9193-4658-994B-661F931B5076}" srcOrd="14" destOrd="0" presId="urn:microsoft.com/office/officeart/2005/8/layout/bProcess3"/>
    <dgm:cxn modelId="{37758D72-49EC-4A10-9CE3-B5EC8F610350}" type="presParOf" srcId="{375E3888-971A-4F9B-A7BD-7895F77AB1F0}" destId="{E33BDA87-F11C-4AFA-81FA-CE03343AF7FE}" srcOrd="15" destOrd="0" presId="urn:microsoft.com/office/officeart/2005/8/layout/bProcess3"/>
    <dgm:cxn modelId="{5E7C89E0-8FC9-4EFD-A8E1-B9A29748E3D1}" type="presParOf" srcId="{E33BDA87-F11C-4AFA-81FA-CE03343AF7FE}" destId="{559568F4-EBD6-44D5-851B-15225AB0D112}" srcOrd="0" destOrd="0" presId="urn:microsoft.com/office/officeart/2005/8/layout/bProcess3"/>
    <dgm:cxn modelId="{A4DF2294-927A-40A4-9A98-72E3012F50FA}" type="presParOf" srcId="{375E3888-971A-4F9B-A7BD-7895F77AB1F0}" destId="{CB6EF865-522F-4E4D-899A-8235E6C0183E}" srcOrd="16" destOrd="0" presId="urn:microsoft.com/office/officeart/2005/8/layout/bProcess3"/>
    <dgm:cxn modelId="{828FBDDB-4C57-4ACE-A5FA-F319C9A3252B}" type="presParOf" srcId="{375E3888-971A-4F9B-A7BD-7895F77AB1F0}" destId="{E64386BE-D637-4A26-865E-28CFDE4B890F}" srcOrd="17" destOrd="0" presId="urn:microsoft.com/office/officeart/2005/8/layout/bProcess3"/>
    <dgm:cxn modelId="{43240CC6-119D-4117-B99F-087F7984D9AC}" type="presParOf" srcId="{E64386BE-D637-4A26-865E-28CFDE4B890F}" destId="{B7D12B14-1948-4C7B-B1C7-A7701AEE5B5E}" srcOrd="0" destOrd="0" presId="urn:microsoft.com/office/officeart/2005/8/layout/bProcess3"/>
    <dgm:cxn modelId="{3FFB6959-9A1A-4C17-898D-9A0522AF5EAF}" type="presParOf" srcId="{375E3888-971A-4F9B-A7BD-7895F77AB1F0}" destId="{3E7D644E-D482-4E84-AFB8-87D74915CBAE}" srcOrd="18" destOrd="0" presId="urn:microsoft.com/office/officeart/2005/8/layout/bProcess3"/>
    <dgm:cxn modelId="{6A93A466-E228-41A8-9868-3DD4A3679EB8}" type="presParOf" srcId="{375E3888-971A-4F9B-A7BD-7895F77AB1F0}" destId="{0539400F-37FE-4055-8118-D6955133576F}" srcOrd="19" destOrd="0" presId="urn:microsoft.com/office/officeart/2005/8/layout/bProcess3"/>
    <dgm:cxn modelId="{862E5439-A33C-48BF-A611-FF65FE80B479}" type="presParOf" srcId="{0539400F-37FE-4055-8118-D6955133576F}" destId="{822AC6D6-5255-47CC-B8AC-7DFFB319BC47}" srcOrd="0" destOrd="0" presId="urn:microsoft.com/office/officeart/2005/8/layout/bProcess3"/>
    <dgm:cxn modelId="{2BA797DC-7107-480E-90CF-BAC51EF51969}" type="presParOf" srcId="{375E3888-971A-4F9B-A7BD-7895F77AB1F0}" destId="{57CEB19D-869F-4F4B-B4E0-633CD1902BE4}" srcOrd="20" destOrd="0" presId="urn:microsoft.com/office/officeart/2005/8/layout/bProcess3"/>
    <dgm:cxn modelId="{EB274FFF-2815-4215-9D3C-ABDDECB7A334}" type="presParOf" srcId="{375E3888-971A-4F9B-A7BD-7895F77AB1F0}" destId="{2758A3D3-AFE3-475B-B9DB-308FA4E7C02F}" srcOrd="21" destOrd="0" presId="urn:microsoft.com/office/officeart/2005/8/layout/bProcess3"/>
    <dgm:cxn modelId="{FFD098B5-0CCE-4193-8632-E44EBE45E0D1}" type="presParOf" srcId="{2758A3D3-AFE3-475B-B9DB-308FA4E7C02F}" destId="{F0F281DE-C786-4EAB-A3F5-E378741B8F7D}" srcOrd="0" destOrd="0" presId="urn:microsoft.com/office/officeart/2005/8/layout/bProcess3"/>
    <dgm:cxn modelId="{6319B126-3485-49AE-8C78-24FE029C2BFF}" type="presParOf" srcId="{375E3888-971A-4F9B-A7BD-7895F77AB1F0}" destId="{73637147-424F-41BF-BE9C-D22806A95B4B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70533F-BF0E-4A54-8D40-153CA2BFDA6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04FA65-A6F6-45CF-BEB6-F6BBD69CB42E}">
      <dgm:prSet phldrT="[Text]"/>
      <dgm:spPr/>
      <dgm:t>
        <a:bodyPr/>
        <a:lstStyle/>
        <a:p>
          <a:r>
            <a:rPr lang="en-US" dirty="0"/>
            <a:t>Research modified calendars used across the United States</a:t>
          </a:r>
        </a:p>
      </dgm:t>
    </dgm:pt>
    <dgm:pt modelId="{2B350943-7A6B-4C67-912C-058FECB2F8DE}" type="parTrans" cxnId="{90BFA628-180E-4989-A6BC-C58861AAFE3F}">
      <dgm:prSet/>
      <dgm:spPr/>
      <dgm:t>
        <a:bodyPr/>
        <a:lstStyle/>
        <a:p>
          <a:endParaRPr lang="en-US"/>
        </a:p>
      </dgm:t>
    </dgm:pt>
    <dgm:pt modelId="{401B94AB-5D34-4DCA-AC3B-7FA8DAF717BF}" type="sibTrans" cxnId="{90BFA628-180E-4989-A6BC-C58861AAFE3F}">
      <dgm:prSet/>
      <dgm:spPr/>
      <dgm:t>
        <a:bodyPr/>
        <a:lstStyle/>
        <a:p>
          <a:endParaRPr lang="en-US"/>
        </a:p>
      </dgm:t>
    </dgm:pt>
    <dgm:pt modelId="{F92CBE88-1D23-4985-A425-F5486D447128}">
      <dgm:prSet phldrT="[Text]"/>
      <dgm:spPr/>
      <dgm:t>
        <a:bodyPr/>
        <a:lstStyle/>
        <a:p>
          <a:r>
            <a:rPr lang="en-US" dirty="0"/>
            <a:t>Research modified calendars implemented in SC</a:t>
          </a:r>
        </a:p>
      </dgm:t>
    </dgm:pt>
    <dgm:pt modelId="{1712B288-02EF-416D-A30F-888B51390C7C}" type="parTrans" cxnId="{F5C12CF3-D0D1-45EE-87AD-DC2FC587FD57}">
      <dgm:prSet/>
      <dgm:spPr/>
      <dgm:t>
        <a:bodyPr/>
        <a:lstStyle/>
        <a:p>
          <a:endParaRPr lang="en-US"/>
        </a:p>
      </dgm:t>
    </dgm:pt>
    <dgm:pt modelId="{ED568D6C-42D0-49CE-86C4-7CDE1A1FA5B4}" type="sibTrans" cxnId="{F5C12CF3-D0D1-45EE-87AD-DC2FC587FD57}">
      <dgm:prSet/>
      <dgm:spPr/>
      <dgm:t>
        <a:bodyPr/>
        <a:lstStyle/>
        <a:p>
          <a:endParaRPr lang="en-US"/>
        </a:p>
      </dgm:t>
    </dgm:pt>
    <dgm:pt modelId="{0BAC0EBA-8DB3-4AFB-AABB-E6E101BA3D0A}">
      <dgm:prSet phldrT="[Text]"/>
      <dgm:spPr/>
      <dgm:t>
        <a:bodyPr/>
        <a:lstStyle/>
        <a:p>
          <a:r>
            <a:rPr lang="en-US" dirty="0"/>
            <a:t>Create drafts of potential modified calendars</a:t>
          </a:r>
        </a:p>
      </dgm:t>
    </dgm:pt>
    <dgm:pt modelId="{43A0EF53-87F4-4FC0-8BBA-F573DEB46948}" type="parTrans" cxnId="{B3F7367A-372E-4ACD-BA2E-070EF30472B8}">
      <dgm:prSet/>
      <dgm:spPr/>
      <dgm:t>
        <a:bodyPr/>
        <a:lstStyle/>
        <a:p>
          <a:endParaRPr lang="en-US"/>
        </a:p>
      </dgm:t>
    </dgm:pt>
    <dgm:pt modelId="{B80B986D-DD05-4DCA-95E8-4EDDD1D2CDB8}" type="sibTrans" cxnId="{B3F7367A-372E-4ACD-BA2E-070EF30472B8}">
      <dgm:prSet/>
      <dgm:spPr/>
      <dgm:t>
        <a:bodyPr/>
        <a:lstStyle/>
        <a:p>
          <a:endParaRPr lang="en-US"/>
        </a:p>
      </dgm:t>
    </dgm:pt>
    <dgm:pt modelId="{89661D5F-C4F6-44EF-8825-37E3BB065AEE}">
      <dgm:prSet phldrT="[Text]"/>
      <dgm:spPr/>
      <dgm:t>
        <a:bodyPr/>
        <a:lstStyle/>
        <a:p>
          <a:r>
            <a:rPr lang="en-US" dirty="0"/>
            <a:t>Held town hall meetings across Aiken County to address questions</a:t>
          </a:r>
        </a:p>
      </dgm:t>
    </dgm:pt>
    <dgm:pt modelId="{4E11BD2E-842D-414E-9A1B-6107149EB22F}" type="parTrans" cxnId="{FC38CA75-DD8D-4626-8B6C-1078EDF12F2D}">
      <dgm:prSet/>
      <dgm:spPr/>
      <dgm:t>
        <a:bodyPr/>
        <a:lstStyle/>
        <a:p>
          <a:endParaRPr lang="en-US"/>
        </a:p>
      </dgm:t>
    </dgm:pt>
    <dgm:pt modelId="{D75FC3A3-FCCD-4DB1-8938-F6EC06C0F4DA}" type="sibTrans" cxnId="{FC38CA75-DD8D-4626-8B6C-1078EDF12F2D}">
      <dgm:prSet/>
      <dgm:spPr/>
      <dgm:t>
        <a:bodyPr/>
        <a:lstStyle/>
        <a:p>
          <a:endParaRPr lang="en-US"/>
        </a:p>
      </dgm:t>
    </dgm:pt>
    <dgm:pt modelId="{90E417DF-1363-44DA-A63C-152BE7FC14B1}">
      <dgm:prSet phldrT="[Text]"/>
      <dgm:spPr/>
      <dgm:t>
        <a:bodyPr/>
        <a:lstStyle/>
        <a:p>
          <a:r>
            <a:rPr lang="en-US" dirty="0"/>
            <a:t>Distribute surveys to stakeholders for feedback</a:t>
          </a:r>
        </a:p>
      </dgm:t>
    </dgm:pt>
    <dgm:pt modelId="{2A1AC98B-3889-42BA-9FF2-196CE965758F}" type="parTrans" cxnId="{91A2B215-8232-48D4-8E05-16CFF1ED160C}">
      <dgm:prSet/>
      <dgm:spPr/>
      <dgm:t>
        <a:bodyPr/>
        <a:lstStyle/>
        <a:p>
          <a:endParaRPr lang="en-US"/>
        </a:p>
      </dgm:t>
    </dgm:pt>
    <dgm:pt modelId="{B5B1CD3C-EC44-4B8C-90D6-EF3250C60748}" type="sibTrans" cxnId="{91A2B215-8232-48D4-8E05-16CFF1ED160C}">
      <dgm:prSet/>
      <dgm:spPr/>
      <dgm:t>
        <a:bodyPr/>
        <a:lstStyle/>
        <a:p>
          <a:endParaRPr lang="en-US"/>
        </a:p>
      </dgm:t>
    </dgm:pt>
    <dgm:pt modelId="{FF302332-CF5E-44CC-B804-0E7CA3E11225}">
      <dgm:prSet phldrT="[Text]"/>
      <dgm:spPr/>
      <dgm:t>
        <a:bodyPr/>
        <a:lstStyle/>
        <a:p>
          <a:r>
            <a:rPr lang="en-US" b="0" dirty="0"/>
            <a:t>Calendar Action Team develops a modified calendar for ACPSD</a:t>
          </a:r>
        </a:p>
      </dgm:t>
    </dgm:pt>
    <dgm:pt modelId="{293C0078-07D8-4B71-AA1A-C544315EA171}" type="parTrans" cxnId="{DF1D3789-E238-4A5A-821D-ADEB2B6B94B6}">
      <dgm:prSet/>
      <dgm:spPr/>
      <dgm:t>
        <a:bodyPr/>
        <a:lstStyle/>
        <a:p>
          <a:endParaRPr lang="en-US"/>
        </a:p>
      </dgm:t>
    </dgm:pt>
    <dgm:pt modelId="{D3441046-15EF-4C2D-AC98-BF8CE983C31E}" type="sibTrans" cxnId="{DF1D3789-E238-4A5A-821D-ADEB2B6B94B6}">
      <dgm:prSet/>
      <dgm:spPr/>
      <dgm:t>
        <a:bodyPr/>
        <a:lstStyle/>
        <a:p>
          <a:endParaRPr lang="en-US"/>
        </a:p>
      </dgm:t>
    </dgm:pt>
    <dgm:pt modelId="{F383208B-8BBE-4644-BE79-46200A8DB794}">
      <dgm:prSet phldrT="[Text]"/>
      <dgm:spPr/>
      <dgm:t>
        <a:bodyPr/>
        <a:lstStyle/>
        <a:p>
          <a:r>
            <a:rPr lang="en-US" dirty="0"/>
            <a:t>School Board approves first modified calendar for the 2023-24 school year</a:t>
          </a:r>
        </a:p>
      </dgm:t>
    </dgm:pt>
    <dgm:pt modelId="{2174A82B-21B0-4EAB-AEA8-3250CBA8F0F0}" type="parTrans" cxnId="{6E3CE1BB-C80A-4F72-B99B-69EEAFAB2686}">
      <dgm:prSet/>
      <dgm:spPr/>
      <dgm:t>
        <a:bodyPr/>
        <a:lstStyle/>
        <a:p>
          <a:endParaRPr lang="en-US"/>
        </a:p>
      </dgm:t>
    </dgm:pt>
    <dgm:pt modelId="{80CCA6B4-8CAF-4C21-89DF-CCD8EA006F43}" type="sibTrans" cxnId="{6E3CE1BB-C80A-4F72-B99B-69EEAFAB2686}">
      <dgm:prSet/>
      <dgm:spPr/>
      <dgm:t>
        <a:bodyPr/>
        <a:lstStyle/>
        <a:p>
          <a:endParaRPr lang="en-US"/>
        </a:p>
      </dgm:t>
    </dgm:pt>
    <dgm:pt modelId="{2127B5EE-CCDE-4CB5-9B36-39BECEDC2709}">
      <dgm:prSet phldrT="[Text]"/>
      <dgm:spPr/>
      <dgm:t>
        <a:bodyPr/>
        <a:lstStyle/>
        <a:p>
          <a:r>
            <a:rPr lang="en-US" dirty="0"/>
            <a:t>Draft of the 2024-25 calendar created, modeled after the 2023-24 calendar</a:t>
          </a:r>
        </a:p>
      </dgm:t>
    </dgm:pt>
    <dgm:pt modelId="{7C7C5907-1EE7-4182-A233-57503F3FCAA6}" type="parTrans" cxnId="{10D3C9BF-C986-401F-A7D5-717F38080FD0}">
      <dgm:prSet/>
      <dgm:spPr/>
      <dgm:t>
        <a:bodyPr/>
        <a:lstStyle/>
        <a:p>
          <a:endParaRPr lang="en-US"/>
        </a:p>
      </dgm:t>
    </dgm:pt>
    <dgm:pt modelId="{763C1FB1-F6BD-43DF-98AB-7589912B7CB9}" type="sibTrans" cxnId="{10D3C9BF-C986-401F-A7D5-717F38080FD0}">
      <dgm:prSet/>
      <dgm:spPr/>
      <dgm:t>
        <a:bodyPr/>
        <a:lstStyle/>
        <a:p>
          <a:endParaRPr lang="en-US"/>
        </a:p>
      </dgm:t>
    </dgm:pt>
    <dgm:pt modelId="{464D422B-0310-4D4D-B5DF-1F13748C834E}">
      <dgm:prSet phldrT="[Text]"/>
      <dgm:spPr/>
      <dgm:t>
        <a:bodyPr/>
        <a:lstStyle/>
        <a:p>
          <a:r>
            <a:rPr lang="en-US" dirty="0"/>
            <a:t>Present draft of the 2024-25 calendar to the Teacher Forum</a:t>
          </a:r>
        </a:p>
      </dgm:t>
    </dgm:pt>
    <dgm:pt modelId="{B3BB1BCE-0F08-4015-861A-E113961EA9AD}" type="parTrans" cxnId="{6E28B585-A1C8-4F8A-949E-B156A319AC7B}">
      <dgm:prSet/>
      <dgm:spPr/>
      <dgm:t>
        <a:bodyPr/>
        <a:lstStyle/>
        <a:p>
          <a:endParaRPr lang="en-US"/>
        </a:p>
      </dgm:t>
    </dgm:pt>
    <dgm:pt modelId="{A5EC7B71-B570-4151-AE5F-ED9FB69D313D}" type="sibTrans" cxnId="{6E28B585-A1C8-4F8A-949E-B156A319AC7B}">
      <dgm:prSet/>
      <dgm:spPr/>
      <dgm:t>
        <a:bodyPr/>
        <a:lstStyle/>
        <a:p>
          <a:endParaRPr lang="en-US"/>
        </a:p>
      </dgm:t>
    </dgm:pt>
    <dgm:pt modelId="{805AF2D9-772F-4AC5-895F-FEE0B884CD8C}">
      <dgm:prSet phldrT="[Text]"/>
      <dgm:spPr/>
      <dgm:t>
        <a:bodyPr/>
        <a:lstStyle/>
        <a:p>
          <a:r>
            <a:rPr lang="en-US" dirty="0"/>
            <a:t>Superintendent Advisory Groups (parents and students) provide feedback on the initial two-week fall break</a:t>
          </a:r>
        </a:p>
      </dgm:t>
    </dgm:pt>
    <dgm:pt modelId="{14C542AA-0EE4-4EF9-A0BA-E50D6D868F69}" type="parTrans" cxnId="{4C914F42-C902-41D7-9E3D-0D07010EBFF6}">
      <dgm:prSet/>
      <dgm:spPr/>
      <dgm:t>
        <a:bodyPr/>
        <a:lstStyle/>
        <a:p>
          <a:endParaRPr lang="en-US"/>
        </a:p>
      </dgm:t>
    </dgm:pt>
    <dgm:pt modelId="{16ECF15A-CC14-4267-AE69-782454D4BB02}" type="sibTrans" cxnId="{4C914F42-C902-41D7-9E3D-0D07010EBFF6}">
      <dgm:prSet/>
      <dgm:spPr/>
      <dgm:t>
        <a:bodyPr/>
        <a:lstStyle/>
        <a:p>
          <a:endParaRPr lang="en-US"/>
        </a:p>
      </dgm:t>
    </dgm:pt>
    <dgm:pt modelId="{30141BF2-98A1-4D60-BBDA-2F1988E23991}">
      <dgm:prSet phldrT="[Text]"/>
      <dgm:spPr/>
      <dgm:t>
        <a:bodyPr/>
        <a:lstStyle/>
        <a:p>
          <a:r>
            <a:rPr lang="en-US" dirty="0"/>
            <a:t>Distribute survey to parents and staff to gather additional feedback on the calendar</a:t>
          </a:r>
        </a:p>
      </dgm:t>
    </dgm:pt>
    <dgm:pt modelId="{6D348792-CE90-40A4-B13D-30BA71F9290C}" type="parTrans" cxnId="{B18B281B-DFB2-4E46-A3A1-D1C1F5014639}">
      <dgm:prSet/>
      <dgm:spPr/>
      <dgm:t>
        <a:bodyPr/>
        <a:lstStyle/>
        <a:p>
          <a:endParaRPr lang="en-US"/>
        </a:p>
      </dgm:t>
    </dgm:pt>
    <dgm:pt modelId="{591EB3A3-69EE-4117-A23D-DC6F526E602A}" type="sibTrans" cxnId="{B18B281B-DFB2-4E46-A3A1-D1C1F5014639}">
      <dgm:prSet/>
      <dgm:spPr/>
      <dgm:t>
        <a:bodyPr/>
        <a:lstStyle/>
        <a:p>
          <a:endParaRPr lang="en-US"/>
        </a:p>
      </dgm:t>
    </dgm:pt>
    <dgm:pt modelId="{2E9CD896-9899-4213-A788-9A59AC585646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School Board approves the 2024-25 calendar</a:t>
          </a:r>
        </a:p>
      </dgm:t>
    </dgm:pt>
    <dgm:pt modelId="{935ABBC7-73D6-465F-8A6D-F6C095110194}" type="parTrans" cxnId="{6E378C84-2CAF-4CE6-90C5-9305199A6327}">
      <dgm:prSet/>
      <dgm:spPr/>
      <dgm:t>
        <a:bodyPr/>
        <a:lstStyle/>
        <a:p>
          <a:endParaRPr lang="en-US"/>
        </a:p>
      </dgm:t>
    </dgm:pt>
    <dgm:pt modelId="{C94A58A5-77C3-416A-AF20-BA81E348E3EA}" type="sibTrans" cxnId="{6E378C84-2CAF-4CE6-90C5-9305199A6327}">
      <dgm:prSet/>
      <dgm:spPr/>
      <dgm:t>
        <a:bodyPr/>
        <a:lstStyle/>
        <a:p>
          <a:endParaRPr lang="en-US"/>
        </a:p>
      </dgm:t>
    </dgm:pt>
    <dgm:pt modelId="{E2C349EE-C844-40A6-8FD0-F6D10D3F621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Drafts of the 2025-26 and 2026-27 calendars shared with teachers of the year and others</a:t>
          </a:r>
        </a:p>
      </dgm:t>
    </dgm:pt>
    <dgm:pt modelId="{55D35193-E809-4D79-BB08-F786661FD3E1}" type="parTrans" cxnId="{96F12C88-CB88-48A4-B1B2-8F798C4DF886}">
      <dgm:prSet/>
      <dgm:spPr/>
      <dgm:t>
        <a:bodyPr/>
        <a:lstStyle/>
        <a:p>
          <a:endParaRPr lang="en-US"/>
        </a:p>
      </dgm:t>
    </dgm:pt>
    <dgm:pt modelId="{2FD56075-EBBF-48C1-AB21-8A2E01E5644A}" type="sibTrans" cxnId="{96F12C88-CB88-48A4-B1B2-8F798C4DF886}">
      <dgm:prSet/>
      <dgm:spPr/>
      <dgm:t>
        <a:bodyPr/>
        <a:lstStyle/>
        <a:p>
          <a:endParaRPr lang="en-US"/>
        </a:p>
      </dgm:t>
    </dgm:pt>
    <dgm:pt modelId="{CF19FF8C-9A87-42D0-B21C-503A6F9E56BB}">
      <dgm:prSet phldrT="[Text]"/>
      <dgm:spPr/>
      <dgm:t>
        <a:bodyPr/>
        <a:lstStyle/>
        <a:p>
          <a:r>
            <a:rPr lang="en-US" b="0" dirty="0"/>
            <a:t>School Board approves 2022-23 school year as a transition year</a:t>
          </a:r>
        </a:p>
      </dgm:t>
    </dgm:pt>
    <dgm:pt modelId="{1E1ECBFB-967A-4DDE-87EE-2CF33914FD58}" type="parTrans" cxnId="{48179351-39C3-4F8B-B718-AB1274101AE1}">
      <dgm:prSet/>
      <dgm:spPr/>
      <dgm:t>
        <a:bodyPr/>
        <a:lstStyle/>
        <a:p>
          <a:endParaRPr lang="en-US"/>
        </a:p>
      </dgm:t>
    </dgm:pt>
    <dgm:pt modelId="{98F480A2-C2ED-4FD8-BCAB-58E8A86D33E6}" type="sibTrans" cxnId="{48179351-39C3-4F8B-B718-AB1274101AE1}">
      <dgm:prSet/>
      <dgm:spPr/>
      <dgm:t>
        <a:bodyPr/>
        <a:lstStyle/>
        <a:p>
          <a:endParaRPr lang="en-US"/>
        </a:p>
      </dgm:t>
    </dgm:pt>
    <dgm:pt modelId="{59690FFA-6138-48C1-969C-3FFB6FC2ECF0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Present drafts of the 2025-26 and </a:t>
          </a:r>
          <a:r>
            <a:rPr lang="en-US"/>
            <a:t>2026-27 calendars </a:t>
          </a:r>
          <a:r>
            <a:rPr lang="en-US" dirty="0"/>
            <a:t>to the School Board</a:t>
          </a:r>
        </a:p>
      </dgm:t>
    </dgm:pt>
    <dgm:pt modelId="{03BA05AF-D8C9-4F8C-A318-FD41E70AD752}" type="parTrans" cxnId="{972BC984-4A2B-417C-BA98-D59364827E09}">
      <dgm:prSet/>
      <dgm:spPr/>
      <dgm:t>
        <a:bodyPr/>
        <a:lstStyle/>
        <a:p>
          <a:endParaRPr lang="en-US"/>
        </a:p>
      </dgm:t>
    </dgm:pt>
    <dgm:pt modelId="{EC72B6AB-F0B7-49BF-BFFB-0B1C9934D2BF}" type="sibTrans" cxnId="{972BC984-4A2B-417C-BA98-D59364827E09}">
      <dgm:prSet/>
      <dgm:spPr/>
      <dgm:t>
        <a:bodyPr/>
        <a:lstStyle/>
        <a:p>
          <a:endParaRPr lang="en-US"/>
        </a:p>
      </dgm:t>
    </dgm:pt>
    <dgm:pt modelId="{375E3888-971A-4F9B-A7BD-7895F77AB1F0}" type="pres">
      <dgm:prSet presAssocID="{FC70533F-BF0E-4A54-8D40-153CA2BFDA69}" presName="Name0" presStyleCnt="0">
        <dgm:presLayoutVars>
          <dgm:dir/>
          <dgm:resizeHandles val="exact"/>
        </dgm:presLayoutVars>
      </dgm:prSet>
      <dgm:spPr/>
    </dgm:pt>
    <dgm:pt modelId="{8A82636D-CFDD-4319-85D5-6F898B6BA9B5}" type="pres">
      <dgm:prSet presAssocID="{8A04FA65-A6F6-45CF-BEB6-F6BBD69CB42E}" presName="node" presStyleLbl="node1" presStyleIdx="0" presStyleCnt="15">
        <dgm:presLayoutVars>
          <dgm:bulletEnabled val="1"/>
        </dgm:presLayoutVars>
      </dgm:prSet>
      <dgm:spPr/>
    </dgm:pt>
    <dgm:pt modelId="{7EAF4509-DF0A-4DEA-8A73-D3781CA399C2}" type="pres">
      <dgm:prSet presAssocID="{401B94AB-5D34-4DCA-AC3B-7FA8DAF717BF}" presName="sibTrans" presStyleLbl="sibTrans1D1" presStyleIdx="0" presStyleCnt="14"/>
      <dgm:spPr/>
    </dgm:pt>
    <dgm:pt modelId="{3743B5BB-18FE-46A1-9863-9B920158200B}" type="pres">
      <dgm:prSet presAssocID="{401B94AB-5D34-4DCA-AC3B-7FA8DAF717BF}" presName="connectorText" presStyleLbl="sibTrans1D1" presStyleIdx="0" presStyleCnt="14"/>
      <dgm:spPr/>
    </dgm:pt>
    <dgm:pt modelId="{502E841E-EE35-49A3-B0B5-A8C5023E753A}" type="pres">
      <dgm:prSet presAssocID="{F92CBE88-1D23-4985-A425-F5486D447128}" presName="node" presStyleLbl="node1" presStyleIdx="1" presStyleCnt="15">
        <dgm:presLayoutVars>
          <dgm:bulletEnabled val="1"/>
        </dgm:presLayoutVars>
      </dgm:prSet>
      <dgm:spPr/>
    </dgm:pt>
    <dgm:pt modelId="{34B9382E-82DB-4F12-8D9C-9D4A7B7FAF13}" type="pres">
      <dgm:prSet presAssocID="{ED568D6C-42D0-49CE-86C4-7CDE1A1FA5B4}" presName="sibTrans" presStyleLbl="sibTrans1D1" presStyleIdx="1" presStyleCnt="14"/>
      <dgm:spPr/>
    </dgm:pt>
    <dgm:pt modelId="{7A3659E7-CE2D-423D-AE36-A3B839D3050E}" type="pres">
      <dgm:prSet presAssocID="{ED568D6C-42D0-49CE-86C4-7CDE1A1FA5B4}" presName="connectorText" presStyleLbl="sibTrans1D1" presStyleIdx="1" presStyleCnt="14"/>
      <dgm:spPr/>
    </dgm:pt>
    <dgm:pt modelId="{71820529-7BFA-4011-93A8-F673446C7404}" type="pres">
      <dgm:prSet presAssocID="{0BAC0EBA-8DB3-4AFB-AABB-E6E101BA3D0A}" presName="node" presStyleLbl="node1" presStyleIdx="2" presStyleCnt="15">
        <dgm:presLayoutVars>
          <dgm:bulletEnabled val="1"/>
        </dgm:presLayoutVars>
      </dgm:prSet>
      <dgm:spPr/>
    </dgm:pt>
    <dgm:pt modelId="{6046DB18-4EB5-4B0B-8D27-88F0F0D8752B}" type="pres">
      <dgm:prSet presAssocID="{B80B986D-DD05-4DCA-95E8-4EDDD1D2CDB8}" presName="sibTrans" presStyleLbl="sibTrans1D1" presStyleIdx="2" presStyleCnt="14"/>
      <dgm:spPr/>
    </dgm:pt>
    <dgm:pt modelId="{AE08525A-DFF1-4319-A240-E3E81CC09E1C}" type="pres">
      <dgm:prSet presAssocID="{B80B986D-DD05-4DCA-95E8-4EDDD1D2CDB8}" presName="connectorText" presStyleLbl="sibTrans1D1" presStyleIdx="2" presStyleCnt="14"/>
      <dgm:spPr/>
    </dgm:pt>
    <dgm:pt modelId="{D6CE6412-98E1-437D-ACC3-7437C68F92B7}" type="pres">
      <dgm:prSet presAssocID="{89661D5F-C4F6-44EF-8825-37E3BB065AEE}" presName="node" presStyleLbl="node1" presStyleIdx="3" presStyleCnt="15">
        <dgm:presLayoutVars>
          <dgm:bulletEnabled val="1"/>
        </dgm:presLayoutVars>
      </dgm:prSet>
      <dgm:spPr/>
    </dgm:pt>
    <dgm:pt modelId="{EF0AF047-90B3-4A95-8DB2-EEF7C8123C03}" type="pres">
      <dgm:prSet presAssocID="{D75FC3A3-FCCD-4DB1-8938-F6EC06C0F4DA}" presName="sibTrans" presStyleLbl="sibTrans1D1" presStyleIdx="3" presStyleCnt="14"/>
      <dgm:spPr/>
    </dgm:pt>
    <dgm:pt modelId="{7C377B19-95E2-45AB-B31D-62BE6F6C7ACF}" type="pres">
      <dgm:prSet presAssocID="{D75FC3A3-FCCD-4DB1-8938-F6EC06C0F4DA}" presName="connectorText" presStyleLbl="sibTrans1D1" presStyleIdx="3" presStyleCnt="14"/>
      <dgm:spPr/>
    </dgm:pt>
    <dgm:pt modelId="{A70E177A-721F-473F-BB89-DEAB76CAC33F}" type="pres">
      <dgm:prSet presAssocID="{90E417DF-1363-44DA-A63C-152BE7FC14B1}" presName="node" presStyleLbl="node1" presStyleIdx="4" presStyleCnt="15">
        <dgm:presLayoutVars>
          <dgm:bulletEnabled val="1"/>
        </dgm:presLayoutVars>
      </dgm:prSet>
      <dgm:spPr/>
    </dgm:pt>
    <dgm:pt modelId="{F42BDE96-65BB-4E3E-9B1D-A75C6F637BA9}" type="pres">
      <dgm:prSet presAssocID="{B5B1CD3C-EC44-4B8C-90D6-EF3250C60748}" presName="sibTrans" presStyleLbl="sibTrans1D1" presStyleIdx="4" presStyleCnt="14"/>
      <dgm:spPr/>
    </dgm:pt>
    <dgm:pt modelId="{928C9E02-B766-4CC8-AD61-0444C206A281}" type="pres">
      <dgm:prSet presAssocID="{B5B1CD3C-EC44-4B8C-90D6-EF3250C60748}" presName="connectorText" presStyleLbl="sibTrans1D1" presStyleIdx="4" presStyleCnt="14"/>
      <dgm:spPr/>
    </dgm:pt>
    <dgm:pt modelId="{56BF0323-5A6F-4991-A59D-38A4D6E2B525}" type="pres">
      <dgm:prSet presAssocID="{FF302332-CF5E-44CC-B804-0E7CA3E11225}" presName="node" presStyleLbl="node1" presStyleIdx="5" presStyleCnt="15">
        <dgm:presLayoutVars>
          <dgm:bulletEnabled val="1"/>
        </dgm:presLayoutVars>
      </dgm:prSet>
      <dgm:spPr/>
    </dgm:pt>
    <dgm:pt modelId="{09AAD731-0A37-4EF6-8DA0-DDCF009E0D99}" type="pres">
      <dgm:prSet presAssocID="{D3441046-15EF-4C2D-AC98-BF8CE983C31E}" presName="sibTrans" presStyleLbl="sibTrans1D1" presStyleIdx="5" presStyleCnt="14"/>
      <dgm:spPr/>
    </dgm:pt>
    <dgm:pt modelId="{9D2AE663-ABA6-4B26-A924-290D6AA61756}" type="pres">
      <dgm:prSet presAssocID="{D3441046-15EF-4C2D-AC98-BF8CE983C31E}" presName="connectorText" presStyleLbl="sibTrans1D1" presStyleIdx="5" presStyleCnt="14"/>
      <dgm:spPr/>
    </dgm:pt>
    <dgm:pt modelId="{E92905E6-D1E3-409F-9E6D-36808628272E}" type="pres">
      <dgm:prSet presAssocID="{CF19FF8C-9A87-42D0-B21C-503A6F9E56BB}" presName="node" presStyleLbl="node1" presStyleIdx="6" presStyleCnt="15">
        <dgm:presLayoutVars>
          <dgm:bulletEnabled val="1"/>
        </dgm:presLayoutVars>
      </dgm:prSet>
      <dgm:spPr/>
    </dgm:pt>
    <dgm:pt modelId="{FD52FA40-71A8-4FAD-B714-1902A8481FB6}" type="pres">
      <dgm:prSet presAssocID="{98F480A2-C2ED-4FD8-BCAB-58E8A86D33E6}" presName="sibTrans" presStyleLbl="sibTrans1D1" presStyleIdx="6" presStyleCnt="14"/>
      <dgm:spPr/>
    </dgm:pt>
    <dgm:pt modelId="{D1886B4B-EFD1-45BE-868A-EEF9B86F7C5C}" type="pres">
      <dgm:prSet presAssocID="{98F480A2-C2ED-4FD8-BCAB-58E8A86D33E6}" presName="connectorText" presStyleLbl="sibTrans1D1" presStyleIdx="6" presStyleCnt="14"/>
      <dgm:spPr/>
    </dgm:pt>
    <dgm:pt modelId="{5C4E9383-9193-4658-994B-661F931B5076}" type="pres">
      <dgm:prSet presAssocID="{F383208B-8BBE-4644-BE79-46200A8DB794}" presName="node" presStyleLbl="node1" presStyleIdx="7" presStyleCnt="15">
        <dgm:presLayoutVars>
          <dgm:bulletEnabled val="1"/>
        </dgm:presLayoutVars>
      </dgm:prSet>
      <dgm:spPr/>
    </dgm:pt>
    <dgm:pt modelId="{E33BDA87-F11C-4AFA-81FA-CE03343AF7FE}" type="pres">
      <dgm:prSet presAssocID="{80CCA6B4-8CAF-4C21-89DF-CCD8EA006F43}" presName="sibTrans" presStyleLbl="sibTrans1D1" presStyleIdx="7" presStyleCnt="14"/>
      <dgm:spPr/>
    </dgm:pt>
    <dgm:pt modelId="{559568F4-EBD6-44D5-851B-15225AB0D112}" type="pres">
      <dgm:prSet presAssocID="{80CCA6B4-8CAF-4C21-89DF-CCD8EA006F43}" presName="connectorText" presStyleLbl="sibTrans1D1" presStyleIdx="7" presStyleCnt="14"/>
      <dgm:spPr/>
    </dgm:pt>
    <dgm:pt modelId="{CB6EF865-522F-4E4D-899A-8235E6C0183E}" type="pres">
      <dgm:prSet presAssocID="{2127B5EE-CCDE-4CB5-9B36-39BECEDC2709}" presName="node" presStyleLbl="node1" presStyleIdx="8" presStyleCnt="15">
        <dgm:presLayoutVars>
          <dgm:bulletEnabled val="1"/>
        </dgm:presLayoutVars>
      </dgm:prSet>
      <dgm:spPr/>
    </dgm:pt>
    <dgm:pt modelId="{E64386BE-D637-4A26-865E-28CFDE4B890F}" type="pres">
      <dgm:prSet presAssocID="{763C1FB1-F6BD-43DF-98AB-7589912B7CB9}" presName="sibTrans" presStyleLbl="sibTrans1D1" presStyleIdx="8" presStyleCnt="14"/>
      <dgm:spPr/>
    </dgm:pt>
    <dgm:pt modelId="{B7D12B14-1948-4C7B-B1C7-A7701AEE5B5E}" type="pres">
      <dgm:prSet presAssocID="{763C1FB1-F6BD-43DF-98AB-7589912B7CB9}" presName="connectorText" presStyleLbl="sibTrans1D1" presStyleIdx="8" presStyleCnt="14"/>
      <dgm:spPr/>
    </dgm:pt>
    <dgm:pt modelId="{3E7D644E-D482-4E84-AFB8-87D74915CBAE}" type="pres">
      <dgm:prSet presAssocID="{464D422B-0310-4D4D-B5DF-1F13748C834E}" presName="node" presStyleLbl="node1" presStyleIdx="9" presStyleCnt="15" custLinFactNeighborX="401">
        <dgm:presLayoutVars>
          <dgm:bulletEnabled val="1"/>
        </dgm:presLayoutVars>
      </dgm:prSet>
      <dgm:spPr/>
    </dgm:pt>
    <dgm:pt modelId="{0539400F-37FE-4055-8118-D6955133576F}" type="pres">
      <dgm:prSet presAssocID="{A5EC7B71-B570-4151-AE5F-ED9FB69D313D}" presName="sibTrans" presStyleLbl="sibTrans1D1" presStyleIdx="9" presStyleCnt="14"/>
      <dgm:spPr/>
    </dgm:pt>
    <dgm:pt modelId="{822AC6D6-5255-47CC-B8AC-7DFFB319BC47}" type="pres">
      <dgm:prSet presAssocID="{A5EC7B71-B570-4151-AE5F-ED9FB69D313D}" presName="connectorText" presStyleLbl="sibTrans1D1" presStyleIdx="9" presStyleCnt="14"/>
      <dgm:spPr/>
    </dgm:pt>
    <dgm:pt modelId="{57CEB19D-869F-4F4B-B4E0-633CD1902BE4}" type="pres">
      <dgm:prSet presAssocID="{805AF2D9-772F-4AC5-895F-FEE0B884CD8C}" presName="node" presStyleLbl="node1" presStyleIdx="10" presStyleCnt="15">
        <dgm:presLayoutVars>
          <dgm:bulletEnabled val="1"/>
        </dgm:presLayoutVars>
      </dgm:prSet>
      <dgm:spPr/>
    </dgm:pt>
    <dgm:pt modelId="{2758A3D3-AFE3-475B-B9DB-308FA4E7C02F}" type="pres">
      <dgm:prSet presAssocID="{16ECF15A-CC14-4267-AE69-782454D4BB02}" presName="sibTrans" presStyleLbl="sibTrans1D1" presStyleIdx="10" presStyleCnt="14"/>
      <dgm:spPr/>
    </dgm:pt>
    <dgm:pt modelId="{F0F281DE-C786-4EAB-A3F5-E378741B8F7D}" type="pres">
      <dgm:prSet presAssocID="{16ECF15A-CC14-4267-AE69-782454D4BB02}" presName="connectorText" presStyleLbl="sibTrans1D1" presStyleIdx="10" presStyleCnt="14"/>
      <dgm:spPr/>
    </dgm:pt>
    <dgm:pt modelId="{73637147-424F-41BF-BE9C-D22806A95B4B}" type="pres">
      <dgm:prSet presAssocID="{30141BF2-98A1-4D60-BBDA-2F1988E23991}" presName="node" presStyleLbl="node1" presStyleIdx="11" presStyleCnt="15">
        <dgm:presLayoutVars>
          <dgm:bulletEnabled val="1"/>
        </dgm:presLayoutVars>
      </dgm:prSet>
      <dgm:spPr/>
    </dgm:pt>
    <dgm:pt modelId="{A18AABB1-CF67-4968-AFB8-56556E6E1FBC}" type="pres">
      <dgm:prSet presAssocID="{591EB3A3-69EE-4117-A23D-DC6F526E602A}" presName="sibTrans" presStyleLbl="sibTrans1D1" presStyleIdx="11" presStyleCnt="14"/>
      <dgm:spPr/>
    </dgm:pt>
    <dgm:pt modelId="{CB97CD81-F72C-4158-9940-403CFE2AFC79}" type="pres">
      <dgm:prSet presAssocID="{591EB3A3-69EE-4117-A23D-DC6F526E602A}" presName="connectorText" presStyleLbl="sibTrans1D1" presStyleIdx="11" presStyleCnt="14"/>
      <dgm:spPr/>
    </dgm:pt>
    <dgm:pt modelId="{32D97C13-07DB-4E49-880D-E17C6639D300}" type="pres">
      <dgm:prSet presAssocID="{2E9CD896-9899-4213-A788-9A59AC585646}" presName="node" presStyleLbl="node1" presStyleIdx="12" presStyleCnt="15">
        <dgm:presLayoutVars>
          <dgm:bulletEnabled val="1"/>
        </dgm:presLayoutVars>
      </dgm:prSet>
      <dgm:spPr/>
    </dgm:pt>
    <dgm:pt modelId="{60D32F7B-7754-435A-9B8E-49407E807F01}" type="pres">
      <dgm:prSet presAssocID="{C94A58A5-77C3-416A-AF20-BA81E348E3EA}" presName="sibTrans" presStyleLbl="sibTrans1D1" presStyleIdx="12" presStyleCnt="14"/>
      <dgm:spPr/>
    </dgm:pt>
    <dgm:pt modelId="{2AE1CFC1-BB9A-48B3-8267-D4F739248C29}" type="pres">
      <dgm:prSet presAssocID="{C94A58A5-77C3-416A-AF20-BA81E348E3EA}" presName="connectorText" presStyleLbl="sibTrans1D1" presStyleIdx="12" presStyleCnt="14"/>
      <dgm:spPr/>
    </dgm:pt>
    <dgm:pt modelId="{F2D23E72-C1F9-45BF-B000-80CA8E532449}" type="pres">
      <dgm:prSet presAssocID="{E2C349EE-C844-40A6-8FD0-F6D10D3F6215}" presName="node" presStyleLbl="node1" presStyleIdx="13" presStyleCnt="15">
        <dgm:presLayoutVars>
          <dgm:bulletEnabled val="1"/>
        </dgm:presLayoutVars>
      </dgm:prSet>
      <dgm:spPr/>
    </dgm:pt>
    <dgm:pt modelId="{3EAF16CC-C90F-4FCB-B1A3-7819D3099EF2}" type="pres">
      <dgm:prSet presAssocID="{2FD56075-EBBF-48C1-AB21-8A2E01E5644A}" presName="sibTrans" presStyleLbl="sibTrans1D1" presStyleIdx="13" presStyleCnt="14"/>
      <dgm:spPr/>
    </dgm:pt>
    <dgm:pt modelId="{73F1B558-6A4C-4BFE-8ED3-C40860E9A367}" type="pres">
      <dgm:prSet presAssocID="{2FD56075-EBBF-48C1-AB21-8A2E01E5644A}" presName="connectorText" presStyleLbl="sibTrans1D1" presStyleIdx="13" presStyleCnt="14"/>
      <dgm:spPr/>
    </dgm:pt>
    <dgm:pt modelId="{8EC17697-7B59-4BD9-9030-81EBEBCE0A00}" type="pres">
      <dgm:prSet presAssocID="{59690FFA-6138-48C1-969C-3FFB6FC2ECF0}" presName="node" presStyleLbl="node1" presStyleIdx="14" presStyleCnt="15">
        <dgm:presLayoutVars>
          <dgm:bulletEnabled val="1"/>
        </dgm:presLayoutVars>
      </dgm:prSet>
      <dgm:spPr/>
    </dgm:pt>
  </dgm:ptLst>
  <dgm:cxnLst>
    <dgm:cxn modelId="{B5211307-BAA0-4377-80FC-028907E544DB}" type="presOf" srcId="{A5EC7B71-B570-4151-AE5F-ED9FB69D313D}" destId="{0539400F-37FE-4055-8118-D6955133576F}" srcOrd="0" destOrd="0" presId="urn:microsoft.com/office/officeart/2005/8/layout/bProcess3"/>
    <dgm:cxn modelId="{E844EB0A-6806-4C29-B9C6-C63412144580}" type="presOf" srcId="{591EB3A3-69EE-4117-A23D-DC6F526E602A}" destId="{A18AABB1-CF67-4968-AFB8-56556E6E1FBC}" srcOrd="0" destOrd="0" presId="urn:microsoft.com/office/officeart/2005/8/layout/bProcess3"/>
    <dgm:cxn modelId="{06633014-396B-4E7F-AF6B-589CADCAFFFC}" type="presOf" srcId="{B5B1CD3C-EC44-4B8C-90D6-EF3250C60748}" destId="{928C9E02-B766-4CC8-AD61-0444C206A281}" srcOrd="1" destOrd="0" presId="urn:microsoft.com/office/officeart/2005/8/layout/bProcess3"/>
    <dgm:cxn modelId="{91A2B215-8232-48D4-8E05-16CFF1ED160C}" srcId="{FC70533F-BF0E-4A54-8D40-153CA2BFDA69}" destId="{90E417DF-1363-44DA-A63C-152BE7FC14B1}" srcOrd="4" destOrd="0" parTransId="{2A1AC98B-3889-42BA-9FF2-196CE965758F}" sibTransId="{B5B1CD3C-EC44-4B8C-90D6-EF3250C60748}"/>
    <dgm:cxn modelId="{EE2D1917-DBAF-4132-8ED1-71B670998CCA}" type="presOf" srcId="{2FD56075-EBBF-48C1-AB21-8A2E01E5644A}" destId="{3EAF16CC-C90F-4FCB-B1A3-7819D3099EF2}" srcOrd="0" destOrd="0" presId="urn:microsoft.com/office/officeart/2005/8/layout/bProcess3"/>
    <dgm:cxn modelId="{A1363E1A-44BA-494F-A605-07B143130506}" type="presOf" srcId="{591EB3A3-69EE-4117-A23D-DC6F526E602A}" destId="{CB97CD81-F72C-4158-9940-403CFE2AFC79}" srcOrd="1" destOrd="0" presId="urn:microsoft.com/office/officeart/2005/8/layout/bProcess3"/>
    <dgm:cxn modelId="{B18B281B-DFB2-4E46-A3A1-D1C1F5014639}" srcId="{FC70533F-BF0E-4A54-8D40-153CA2BFDA69}" destId="{30141BF2-98A1-4D60-BBDA-2F1988E23991}" srcOrd="11" destOrd="0" parTransId="{6D348792-CE90-40A4-B13D-30BA71F9290C}" sibTransId="{591EB3A3-69EE-4117-A23D-DC6F526E602A}"/>
    <dgm:cxn modelId="{90BFA628-180E-4989-A6BC-C58861AAFE3F}" srcId="{FC70533F-BF0E-4A54-8D40-153CA2BFDA69}" destId="{8A04FA65-A6F6-45CF-BEB6-F6BBD69CB42E}" srcOrd="0" destOrd="0" parTransId="{2B350943-7A6B-4C67-912C-058FECB2F8DE}" sibTransId="{401B94AB-5D34-4DCA-AC3B-7FA8DAF717BF}"/>
    <dgm:cxn modelId="{70E8552A-FA22-4EE4-B35A-F89E8D9F1D7D}" type="presOf" srcId="{B5B1CD3C-EC44-4B8C-90D6-EF3250C60748}" destId="{F42BDE96-65BB-4E3E-9B1D-A75C6F637BA9}" srcOrd="0" destOrd="0" presId="urn:microsoft.com/office/officeart/2005/8/layout/bProcess3"/>
    <dgm:cxn modelId="{45959F2A-CC40-4FDE-B677-3CEFEC371C28}" type="presOf" srcId="{401B94AB-5D34-4DCA-AC3B-7FA8DAF717BF}" destId="{3743B5BB-18FE-46A1-9863-9B920158200B}" srcOrd="1" destOrd="0" presId="urn:microsoft.com/office/officeart/2005/8/layout/bProcess3"/>
    <dgm:cxn modelId="{CC29E82B-A6BE-49F6-8F7C-42290F472B45}" type="presOf" srcId="{98F480A2-C2ED-4FD8-BCAB-58E8A86D33E6}" destId="{D1886B4B-EFD1-45BE-868A-EEF9B86F7C5C}" srcOrd="1" destOrd="0" presId="urn:microsoft.com/office/officeart/2005/8/layout/bProcess3"/>
    <dgm:cxn modelId="{5640BE34-25D9-4201-97D3-6D90470FC539}" type="presOf" srcId="{2127B5EE-CCDE-4CB5-9B36-39BECEDC2709}" destId="{CB6EF865-522F-4E4D-899A-8235E6C0183E}" srcOrd="0" destOrd="0" presId="urn:microsoft.com/office/officeart/2005/8/layout/bProcess3"/>
    <dgm:cxn modelId="{D1D0AD3A-92CF-441B-BD37-0FFF33FBFB4F}" type="presOf" srcId="{B80B986D-DD05-4DCA-95E8-4EDDD1D2CDB8}" destId="{6046DB18-4EB5-4B0B-8D27-88F0F0D8752B}" srcOrd="0" destOrd="0" presId="urn:microsoft.com/office/officeart/2005/8/layout/bProcess3"/>
    <dgm:cxn modelId="{62AB473B-1FA9-4E6A-8E54-D0CFDE4FB9CC}" type="presOf" srcId="{A5EC7B71-B570-4151-AE5F-ED9FB69D313D}" destId="{822AC6D6-5255-47CC-B8AC-7DFFB319BC47}" srcOrd="1" destOrd="0" presId="urn:microsoft.com/office/officeart/2005/8/layout/bProcess3"/>
    <dgm:cxn modelId="{DA78E63F-83BE-4758-BB87-B9DEDED748E8}" type="presOf" srcId="{90E417DF-1363-44DA-A63C-152BE7FC14B1}" destId="{A70E177A-721F-473F-BB89-DEAB76CAC33F}" srcOrd="0" destOrd="0" presId="urn:microsoft.com/office/officeart/2005/8/layout/bProcess3"/>
    <dgm:cxn modelId="{4C914F42-C902-41D7-9E3D-0D07010EBFF6}" srcId="{FC70533F-BF0E-4A54-8D40-153CA2BFDA69}" destId="{805AF2D9-772F-4AC5-895F-FEE0B884CD8C}" srcOrd="10" destOrd="0" parTransId="{14C542AA-0EE4-4EF9-A0BA-E50D6D868F69}" sibTransId="{16ECF15A-CC14-4267-AE69-782454D4BB02}"/>
    <dgm:cxn modelId="{948AAA62-95C6-4A86-B3F2-28C126ABA86B}" type="presOf" srcId="{CF19FF8C-9A87-42D0-B21C-503A6F9E56BB}" destId="{E92905E6-D1E3-409F-9E6D-36808628272E}" srcOrd="0" destOrd="0" presId="urn:microsoft.com/office/officeart/2005/8/layout/bProcess3"/>
    <dgm:cxn modelId="{296EB542-499F-4351-B1CF-91A808C1B73D}" type="presOf" srcId="{FF302332-CF5E-44CC-B804-0E7CA3E11225}" destId="{56BF0323-5A6F-4991-A59D-38A4D6E2B525}" srcOrd="0" destOrd="0" presId="urn:microsoft.com/office/officeart/2005/8/layout/bProcess3"/>
    <dgm:cxn modelId="{19E50F71-8D65-4A04-AC4D-2C7874133C6D}" type="presOf" srcId="{763C1FB1-F6BD-43DF-98AB-7589912B7CB9}" destId="{E64386BE-D637-4A26-865E-28CFDE4B890F}" srcOrd="0" destOrd="0" presId="urn:microsoft.com/office/officeart/2005/8/layout/bProcess3"/>
    <dgm:cxn modelId="{48179351-39C3-4F8B-B718-AB1274101AE1}" srcId="{FC70533F-BF0E-4A54-8D40-153CA2BFDA69}" destId="{CF19FF8C-9A87-42D0-B21C-503A6F9E56BB}" srcOrd="6" destOrd="0" parTransId="{1E1ECBFB-967A-4DDE-87EE-2CF33914FD58}" sibTransId="{98F480A2-C2ED-4FD8-BCAB-58E8A86D33E6}"/>
    <dgm:cxn modelId="{FC38CA75-DD8D-4626-8B6C-1078EDF12F2D}" srcId="{FC70533F-BF0E-4A54-8D40-153CA2BFDA69}" destId="{89661D5F-C4F6-44EF-8825-37E3BB065AEE}" srcOrd="3" destOrd="0" parTransId="{4E11BD2E-842D-414E-9A1B-6107149EB22F}" sibTransId="{D75FC3A3-FCCD-4DB1-8938-F6EC06C0F4DA}"/>
    <dgm:cxn modelId="{9A0E1376-0438-48FE-9048-1B213A0B4654}" type="presOf" srcId="{30141BF2-98A1-4D60-BBDA-2F1988E23991}" destId="{73637147-424F-41BF-BE9C-D22806A95B4B}" srcOrd="0" destOrd="0" presId="urn:microsoft.com/office/officeart/2005/8/layout/bProcess3"/>
    <dgm:cxn modelId="{B3F7367A-372E-4ACD-BA2E-070EF30472B8}" srcId="{FC70533F-BF0E-4A54-8D40-153CA2BFDA69}" destId="{0BAC0EBA-8DB3-4AFB-AABB-E6E101BA3D0A}" srcOrd="2" destOrd="0" parTransId="{43A0EF53-87F4-4FC0-8BBA-F573DEB46948}" sibTransId="{B80B986D-DD05-4DCA-95E8-4EDDD1D2CDB8}"/>
    <dgm:cxn modelId="{DAAAB15A-E2A4-4876-94EE-53CE8F74E936}" type="presOf" srcId="{0BAC0EBA-8DB3-4AFB-AABB-E6E101BA3D0A}" destId="{71820529-7BFA-4011-93A8-F673446C7404}" srcOrd="0" destOrd="0" presId="urn:microsoft.com/office/officeart/2005/8/layout/bProcess3"/>
    <dgm:cxn modelId="{99925C81-62D9-470F-8117-622059F77972}" type="presOf" srcId="{464D422B-0310-4D4D-B5DF-1F13748C834E}" destId="{3E7D644E-D482-4E84-AFB8-87D74915CBAE}" srcOrd="0" destOrd="0" presId="urn:microsoft.com/office/officeart/2005/8/layout/bProcess3"/>
    <dgm:cxn modelId="{96547B84-EF05-4ADE-99D2-3A2E809379EA}" type="presOf" srcId="{2FD56075-EBBF-48C1-AB21-8A2E01E5644A}" destId="{73F1B558-6A4C-4BFE-8ED3-C40860E9A367}" srcOrd="1" destOrd="0" presId="urn:microsoft.com/office/officeart/2005/8/layout/bProcess3"/>
    <dgm:cxn modelId="{6E378C84-2CAF-4CE6-90C5-9305199A6327}" srcId="{FC70533F-BF0E-4A54-8D40-153CA2BFDA69}" destId="{2E9CD896-9899-4213-A788-9A59AC585646}" srcOrd="12" destOrd="0" parTransId="{935ABBC7-73D6-465F-8A6D-F6C095110194}" sibTransId="{C94A58A5-77C3-416A-AF20-BA81E348E3EA}"/>
    <dgm:cxn modelId="{972BC984-4A2B-417C-BA98-D59364827E09}" srcId="{FC70533F-BF0E-4A54-8D40-153CA2BFDA69}" destId="{59690FFA-6138-48C1-969C-3FFB6FC2ECF0}" srcOrd="14" destOrd="0" parTransId="{03BA05AF-D8C9-4F8C-A318-FD41E70AD752}" sibTransId="{EC72B6AB-F0B7-49BF-BFFB-0B1C9934D2BF}"/>
    <dgm:cxn modelId="{6E28B585-A1C8-4F8A-949E-B156A319AC7B}" srcId="{FC70533F-BF0E-4A54-8D40-153CA2BFDA69}" destId="{464D422B-0310-4D4D-B5DF-1F13748C834E}" srcOrd="9" destOrd="0" parTransId="{B3BB1BCE-0F08-4015-861A-E113961EA9AD}" sibTransId="{A5EC7B71-B570-4151-AE5F-ED9FB69D313D}"/>
    <dgm:cxn modelId="{96F12C88-CB88-48A4-B1B2-8F798C4DF886}" srcId="{FC70533F-BF0E-4A54-8D40-153CA2BFDA69}" destId="{E2C349EE-C844-40A6-8FD0-F6D10D3F6215}" srcOrd="13" destOrd="0" parTransId="{55D35193-E809-4D79-BB08-F786661FD3E1}" sibTransId="{2FD56075-EBBF-48C1-AB21-8A2E01E5644A}"/>
    <dgm:cxn modelId="{DF1D3789-E238-4A5A-821D-ADEB2B6B94B6}" srcId="{FC70533F-BF0E-4A54-8D40-153CA2BFDA69}" destId="{FF302332-CF5E-44CC-B804-0E7CA3E11225}" srcOrd="5" destOrd="0" parTransId="{293C0078-07D8-4B71-AA1A-C544315EA171}" sibTransId="{D3441046-15EF-4C2D-AC98-BF8CE983C31E}"/>
    <dgm:cxn modelId="{6F7F6D8A-B535-47CB-A8A0-51D57551BD4B}" type="presOf" srcId="{F92CBE88-1D23-4985-A425-F5486D447128}" destId="{502E841E-EE35-49A3-B0B5-A8C5023E753A}" srcOrd="0" destOrd="0" presId="urn:microsoft.com/office/officeart/2005/8/layout/bProcess3"/>
    <dgm:cxn modelId="{2EBC838B-5D3A-4E29-94DA-0D29C2005346}" type="presOf" srcId="{F383208B-8BBE-4644-BE79-46200A8DB794}" destId="{5C4E9383-9193-4658-994B-661F931B5076}" srcOrd="0" destOrd="0" presId="urn:microsoft.com/office/officeart/2005/8/layout/bProcess3"/>
    <dgm:cxn modelId="{9DA89B8D-9FB5-4E29-9B6C-B8DBCE84E841}" type="presOf" srcId="{16ECF15A-CC14-4267-AE69-782454D4BB02}" destId="{F0F281DE-C786-4EAB-A3F5-E378741B8F7D}" srcOrd="1" destOrd="0" presId="urn:microsoft.com/office/officeart/2005/8/layout/bProcess3"/>
    <dgm:cxn modelId="{F50A4A8F-921C-4BE1-8F5B-0A03B5BD0B4F}" type="presOf" srcId="{D3441046-15EF-4C2D-AC98-BF8CE983C31E}" destId="{9D2AE663-ABA6-4B26-A924-290D6AA61756}" srcOrd="1" destOrd="0" presId="urn:microsoft.com/office/officeart/2005/8/layout/bProcess3"/>
    <dgm:cxn modelId="{36F8A896-184D-4188-8F60-70A7505F4CA0}" type="presOf" srcId="{C94A58A5-77C3-416A-AF20-BA81E348E3EA}" destId="{60D32F7B-7754-435A-9B8E-49407E807F01}" srcOrd="0" destOrd="0" presId="urn:microsoft.com/office/officeart/2005/8/layout/bProcess3"/>
    <dgm:cxn modelId="{377FF197-35C2-44F3-BB90-868A7D00EAF3}" type="presOf" srcId="{2E9CD896-9899-4213-A788-9A59AC585646}" destId="{32D97C13-07DB-4E49-880D-E17C6639D300}" srcOrd="0" destOrd="0" presId="urn:microsoft.com/office/officeart/2005/8/layout/bProcess3"/>
    <dgm:cxn modelId="{431E0DA1-3357-4419-97D4-CCBB94D23B88}" type="presOf" srcId="{89661D5F-C4F6-44EF-8825-37E3BB065AEE}" destId="{D6CE6412-98E1-437D-ACC3-7437C68F92B7}" srcOrd="0" destOrd="0" presId="urn:microsoft.com/office/officeart/2005/8/layout/bProcess3"/>
    <dgm:cxn modelId="{085AD8A1-B897-402A-8671-D64D51788638}" type="presOf" srcId="{763C1FB1-F6BD-43DF-98AB-7589912B7CB9}" destId="{B7D12B14-1948-4C7B-B1C7-A7701AEE5B5E}" srcOrd="1" destOrd="0" presId="urn:microsoft.com/office/officeart/2005/8/layout/bProcess3"/>
    <dgm:cxn modelId="{C39996A3-1838-4E80-B93D-8665B7BA4752}" type="presOf" srcId="{59690FFA-6138-48C1-969C-3FFB6FC2ECF0}" destId="{8EC17697-7B59-4BD9-9030-81EBEBCE0A00}" srcOrd="0" destOrd="0" presId="urn:microsoft.com/office/officeart/2005/8/layout/bProcess3"/>
    <dgm:cxn modelId="{9BA752A6-DE71-43C3-B67A-32CE98A17B7E}" type="presOf" srcId="{16ECF15A-CC14-4267-AE69-782454D4BB02}" destId="{2758A3D3-AFE3-475B-B9DB-308FA4E7C02F}" srcOrd="0" destOrd="0" presId="urn:microsoft.com/office/officeart/2005/8/layout/bProcess3"/>
    <dgm:cxn modelId="{1C78EAA7-717A-4608-96FD-9D91D6D15DD0}" type="presOf" srcId="{E2C349EE-C844-40A6-8FD0-F6D10D3F6215}" destId="{F2D23E72-C1F9-45BF-B000-80CA8E532449}" srcOrd="0" destOrd="0" presId="urn:microsoft.com/office/officeart/2005/8/layout/bProcess3"/>
    <dgm:cxn modelId="{E06A96AA-C9E9-44AB-91F3-4CA86F50682E}" type="presOf" srcId="{C94A58A5-77C3-416A-AF20-BA81E348E3EA}" destId="{2AE1CFC1-BB9A-48B3-8267-D4F739248C29}" srcOrd="1" destOrd="0" presId="urn:microsoft.com/office/officeart/2005/8/layout/bProcess3"/>
    <dgm:cxn modelId="{9C4A9BAF-64A7-4720-BEC4-3B07BAA11A81}" type="presOf" srcId="{98F480A2-C2ED-4FD8-BCAB-58E8A86D33E6}" destId="{FD52FA40-71A8-4FAD-B714-1902A8481FB6}" srcOrd="0" destOrd="0" presId="urn:microsoft.com/office/officeart/2005/8/layout/bProcess3"/>
    <dgm:cxn modelId="{9255C7B7-E09E-4A29-B9F5-FC9322590A06}" type="presOf" srcId="{B80B986D-DD05-4DCA-95E8-4EDDD1D2CDB8}" destId="{AE08525A-DFF1-4319-A240-E3E81CC09E1C}" srcOrd="1" destOrd="0" presId="urn:microsoft.com/office/officeart/2005/8/layout/bProcess3"/>
    <dgm:cxn modelId="{6E3CE1BB-C80A-4F72-B99B-69EEAFAB2686}" srcId="{FC70533F-BF0E-4A54-8D40-153CA2BFDA69}" destId="{F383208B-8BBE-4644-BE79-46200A8DB794}" srcOrd="7" destOrd="0" parTransId="{2174A82B-21B0-4EAB-AEA8-3250CBA8F0F0}" sibTransId="{80CCA6B4-8CAF-4C21-89DF-CCD8EA006F43}"/>
    <dgm:cxn modelId="{A1EC04BE-46E5-441D-AFB4-C9D3CBB3F9AA}" type="presOf" srcId="{D75FC3A3-FCCD-4DB1-8938-F6EC06C0F4DA}" destId="{7C377B19-95E2-45AB-B31D-62BE6F6C7ACF}" srcOrd="1" destOrd="0" presId="urn:microsoft.com/office/officeart/2005/8/layout/bProcess3"/>
    <dgm:cxn modelId="{10D3C9BF-C986-401F-A7D5-717F38080FD0}" srcId="{FC70533F-BF0E-4A54-8D40-153CA2BFDA69}" destId="{2127B5EE-CCDE-4CB5-9B36-39BECEDC2709}" srcOrd="8" destOrd="0" parTransId="{7C7C5907-1EE7-4182-A233-57503F3FCAA6}" sibTransId="{763C1FB1-F6BD-43DF-98AB-7589912B7CB9}"/>
    <dgm:cxn modelId="{803FCFD1-8D99-4BAE-85BD-5B954D21B1DB}" type="presOf" srcId="{401B94AB-5D34-4DCA-AC3B-7FA8DAF717BF}" destId="{7EAF4509-DF0A-4DEA-8A73-D3781CA399C2}" srcOrd="0" destOrd="0" presId="urn:microsoft.com/office/officeart/2005/8/layout/bProcess3"/>
    <dgm:cxn modelId="{44D445E1-57E5-4E62-80CA-53928E419D62}" type="presOf" srcId="{ED568D6C-42D0-49CE-86C4-7CDE1A1FA5B4}" destId="{7A3659E7-CE2D-423D-AE36-A3B839D3050E}" srcOrd="1" destOrd="0" presId="urn:microsoft.com/office/officeart/2005/8/layout/bProcess3"/>
    <dgm:cxn modelId="{4D0851E4-6EF1-49AC-B925-A818492458B1}" type="presOf" srcId="{ED568D6C-42D0-49CE-86C4-7CDE1A1FA5B4}" destId="{34B9382E-82DB-4F12-8D9C-9D4A7B7FAF13}" srcOrd="0" destOrd="0" presId="urn:microsoft.com/office/officeart/2005/8/layout/bProcess3"/>
    <dgm:cxn modelId="{A86DEDE8-AF48-4085-B218-74F2FE316F27}" type="presOf" srcId="{D3441046-15EF-4C2D-AC98-BF8CE983C31E}" destId="{09AAD731-0A37-4EF6-8DA0-DDCF009E0D99}" srcOrd="0" destOrd="0" presId="urn:microsoft.com/office/officeart/2005/8/layout/bProcess3"/>
    <dgm:cxn modelId="{DD55A2F1-E1B8-4EE1-A451-583F3E70202D}" type="presOf" srcId="{FC70533F-BF0E-4A54-8D40-153CA2BFDA69}" destId="{375E3888-971A-4F9B-A7BD-7895F77AB1F0}" srcOrd="0" destOrd="0" presId="urn:microsoft.com/office/officeart/2005/8/layout/bProcess3"/>
    <dgm:cxn modelId="{AACF0DF2-DD3D-40E7-832D-BCE4E29428D9}" type="presOf" srcId="{805AF2D9-772F-4AC5-895F-FEE0B884CD8C}" destId="{57CEB19D-869F-4F4B-B4E0-633CD1902BE4}" srcOrd="0" destOrd="0" presId="urn:microsoft.com/office/officeart/2005/8/layout/bProcess3"/>
    <dgm:cxn modelId="{F5C12CF3-D0D1-45EE-87AD-DC2FC587FD57}" srcId="{FC70533F-BF0E-4A54-8D40-153CA2BFDA69}" destId="{F92CBE88-1D23-4985-A425-F5486D447128}" srcOrd="1" destOrd="0" parTransId="{1712B288-02EF-416D-A30F-888B51390C7C}" sibTransId="{ED568D6C-42D0-49CE-86C4-7CDE1A1FA5B4}"/>
    <dgm:cxn modelId="{DED430F7-1063-49DC-B8FB-461D81938694}" type="presOf" srcId="{8A04FA65-A6F6-45CF-BEB6-F6BBD69CB42E}" destId="{8A82636D-CFDD-4319-85D5-6F898B6BA9B5}" srcOrd="0" destOrd="0" presId="urn:microsoft.com/office/officeart/2005/8/layout/bProcess3"/>
    <dgm:cxn modelId="{A5E876F7-E718-4DA2-887C-62130EBA974B}" type="presOf" srcId="{D75FC3A3-FCCD-4DB1-8938-F6EC06C0F4DA}" destId="{EF0AF047-90B3-4A95-8DB2-EEF7C8123C03}" srcOrd="0" destOrd="0" presId="urn:microsoft.com/office/officeart/2005/8/layout/bProcess3"/>
    <dgm:cxn modelId="{28F3A6FB-775A-48E8-8765-D36238444E25}" type="presOf" srcId="{80CCA6B4-8CAF-4C21-89DF-CCD8EA006F43}" destId="{559568F4-EBD6-44D5-851B-15225AB0D112}" srcOrd="1" destOrd="0" presId="urn:microsoft.com/office/officeart/2005/8/layout/bProcess3"/>
    <dgm:cxn modelId="{5E0D7CFC-864D-4DAA-8C2B-57B0C2B47829}" type="presOf" srcId="{80CCA6B4-8CAF-4C21-89DF-CCD8EA006F43}" destId="{E33BDA87-F11C-4AFA-81FA-CE03343AF7FE}" srcOrd="0" destOrd="0" presId="urn:microsoft.com/office/officeart/2005/8/layout/bProcess3"/>
    <dgm:cxn modelId="{6AEA5637-7916-4168-8E9B-68CC73EA34BF}" type="presParOf" srcId="{375E3888-971A-4F9B-A7BD-7895F77AB1F0}" destId="{8A82636D-CFDD-4319-85D5-6F898B6BA9B5}" srcOrd="0" destOrd="0" presId="urn:microsoft.com/office/officeart/2005/8/layout/bProcess3"/>
    <dgm:cxn modelId="{B10D540A-B7C3-45E8-91BB-E1BB4F6E3365}" type="presParOf" srcId="{375E3888-971A-4F9B-A7BD-7895F77AB1F0}" destId="{7EAF4509-DF0A-4DEA-8A73-D3781CA399C2}" srcOrd="1" destOrd="0" presId="urn:microsoft.com/office/officeart/2005/8/layout/bProcess3"/>
    <dgm:cxn modelId="{6D373E81-671F-478D-9874-7C459B7F33A6}" type="presParOf" srcId="{7EAF4509-DF0A-4DEA-8A73-D3781CA399C2}" destId="{3743B5BB-18FE-46A1-9863-9B920158200B}" srcOrd="0" destOrd="0" presId="urn:microsoft.com/office/officeart/2005/8/layout/bProcess3"/>
    <dgm:cxn modelId="{C3D431F8-8B72-445D-837A-E37948C8306E}" type="presParOf" srcId="{375E3888-971A-4F9B-A7BD-7895F77AB1F0}" destId="{502E841E-EE35-49A3-B0B5-A8C5023E753A}" srcOrd="2" destOrd="0" presId="urn:microsoft.com/office/officeart/2005/8/layout/bProcess3"/>
    <dgm:cxn modelId="{6D486DE4-1560-4DDA-8F16-605A29F2C42C}" type="presParOf" srcId="{375E3888-971A-4F9B-A7BD-7895F77AB1F0}" destId="{34B9382E-82DB-4F12-8D9C-9D4A7B7FAF13}" srcOrd="3" destOrd="0" presId="urn:microsoft.com/office/officeart/2005/8/layout/bProcess3"/>
    <dgm:cxn modelId="{D07C9FD6-40A4-42BD-A7BE-DE6F15D1827B}" type="presParOf" srcId="{34B9382E-82DB-4F12-8D9C-9D4A7B7FAF13}" destId="{7A3659E7-CE2D-423D-AE36-A3B839D3050E}" srcOrd="0" destOrd="0" presId="urn:microsoft.com/office/officeart/2005/8/layout/bProcess3"/>
    <dgm:cxn modelId="{812262F4-DDD6-4CD4-8451-B6A56BB5189F}" type="presParOf" srcId="{375E3888-971A-4F9B-A7BD-7895F77AB1F0}" destId="{71820529-7BFA-4011-93A8-F673446C7404}" srcOrd="4" destOrd="0" presId="urn:microsoft.com/office/officeart/2005/8/layout/bProcess3"/>
    <dgm:cxn modelId="{00099610-9460-4EEC-89BE-43A5FA008457}" type="presParOf" srcId="{375E3888-971A-4F9B-A7BD-7895F77AB1F0}" destId="{6046DB18-4EB5-4B0B-8D27-88F0F0D8752B}" srcOrd="5" destOrd="0" presId="urn:microsoft.com/office/officeart/2005/8/layout/bProcess3"/>
    <dgm:cxn modelId="{95913773-55C8-43EB-947F-EE9B43B2FA1A}" type="presParOf" srcId="{6046DB18-4EB5-4B0B-8D27-88F0F0D8752B}" destId="{AE08525A-DFF1-4319-A240-E3E81CC09E1C}" srcOrd="0" destOrd="0" presId="urn:microsoft.com/office/officeart/2005/8/layout/bProcess3"/>
    <dgm:cxn modelId="{EA854052-F498-4E63-BB66-30A848283F01}" type="presParOf" srcId="{375E3888-971A-4F9B-A7BD-7895F77AB1F0}" destId="{D6CE6412-98E1-437D-ACC3-7437C68F92B7}" srcOrd="6" destOrd="0" presId="urn:microsoft.com/office/officeart/2005/8/layout/bProcess3"/>
    <dgm:cxn modelId="{943B62A5-0212-4FFE-96AF-D9CB59038AF0}" type="presParOf" srcId="{375E3888-971A-4F9B-A7BD-7895F77AB1F0}" destId="{EF0AF047-90B3-4A95-8DB2-EEF7C8123C03}" srcOrd="7" destOrd="0" presId="urn:microsoft.com/office/officeart/2005/8/layout/bProcess3"/>
    <dgm:cxn modelId="{F1864CB8-A507-4D8F-A79A-C968FEC6A2D5}" type="presParOf" srcId="{EF0AF047-90B3-4A95-8DB2-EEF7C8123C03}" destId="{7C377B19-95E2-45AB-B31D-62BE6F6C7ACF}" srcOrd="0" destOrd="0" presId="urn:microsoft.com/office/officeart/2005/8/layout/bProcess3"/>
    <dgm:cxn modelId="{C7EAA139-E4D7-4AF6-801C-7F59314FDFF5}" type="presParOf" srcId="{375E3888-971A-4F9B-A7BD-7895F77AB1F0}" destId="{A70E177A-721F-473F-BB89-DEAB76CAC33F}" srcOrd="8" destOrd="0" presId="urn:microsoft.com/office/officeart/2005/8/layout/bProcess3"/>
    <dgm:cxn modelId="{404DC68D-9C22-4616-9AE6-7C8C4808A728}" type="presParOf" srcId="{375E3888-971A-4F9B-A7BD-7895F77AB1F0}" destId="{F42BDE96-65BB-4E3E-9B1D-A75C6F637BA9}" srcOrd="9" destOrd="0" presId="urn:microsoft.com/office/officeart/2005/8/layout/bProcess3"/>
    <dgm:cxn modelId="{ECEC609D-A492-444E-B88A-07458F4081C8}" type="presParOf" srcId="{F42BDE96-65BB-4E3E-9B1D-A75C6F637BA9}" destId="{928C9E02-B766-4CC8-AD61-0444C206A281}" srcOrd="0" destOrd="0" presId="urn:microsoft.com/office/officeart/2005/8/layout/bProcess3"/>
    <dgm:cxn modelId="{355A5DD8-8291-4BBC-BEBD-8607FF782D02}" type="presParOf" srcId="{375E3888-971A-4F9B-A7BD-7895F77AB1F0}" destId="{56BF0323-5A6F-4991-A59D-38A4D6E2B525}" srcOrd="10" destOrd="0" presId="urn:microsoft.com/office/officeart/2005/8/layout/bProcess3"/>
    <dgm:cxn modelId="{3C49C23A-5147-43C4-A224-488C4833111C}" type="presParOf" srcId="{375E3888-971A-4F9B-A7BD-7895F77AB1F0}" destId="{09AAD731-0A37-4EF6-8DA0-DDCF009E0D99}" srcOrd="11" destOrd="0" presId="urn:microsoft.com/office/officeart/2005/8/layout/bProcess3"/>
    <dgm:cxn modelId="{39531374-D2FE-4A61-BB19-3B6F73793713}" type="presParOf" srcId="{09AAD731-0A37-4EF6-8DA0-DDCF009E0D99}" destId="{9D2AE663-ABA6-4B26-A924-290D6AA61756}" srcOrd="0" destOrd="0" presId="urn:microsoft.com/office/officeart/2005/8/layout/bProcess3"/>
    <dgm:cxn modelId="{ECC729AC-8C11-4295-9EC3-540F9CF72506}" type="presParOf" srcId="{375E3888-971A-4F9B-A7BD-7895F77AB1F0}" destId="{E92905E6-D1E3-409F-9E6D-36808628272E}" srcOrd="12" destOrd="0" presId="urn:microsoft.com/office/officeart/2005/8/layout/bProcess3"/>
    <dgm:cxn modelId="{6001845A-6B4D-4554-97F7-8FF71F104FFC}" type="presParOf" srcId="{375E3888-971A-4F9B-A7BD-7895F77AB1F0}" destId="{FD52FA40-71A8-4FAD-B714-1902A8481FB6}" srcOrd="13" destOrd="0" presId="urn:microsoft.com/office/officeart/2005/8/layout/bProcess3"/>
    <dgm:cxn modelId="{707639A1-2E20-46E2-A2A6-4EB6556DFFCB}" type="presParOf" srcId="{FD52FA40-71A8-4FAD-B714-1902A8481FB6}" destId="{D1886B4B-EFD1-45BE-868A-EEF9B86F7C5C}" srcOrd="0" destOrd="0" presId="urn:microsoft.com/office/officeart/2005/8/layout/bProcess3"/>
    <dgm:cxn modelId="{5DDF5F40-5D3D-4FF0-9B35-8E8E964A1E81}" type="presParOf" srcId="{375E3888-971A-4F9B-A7BD-7895F77AB1F0}" destId="{5C4E9383-9193-4658-994B-661F931B5076}" srcOrd="14" destOrd="0" presId="urn:microsoft.com/office/officeart/2005/8/layout/bProcess3"/>
    <dgm:cxn modelId="{37758D72-49EC-4A10-9CE3-B5EC8F610350}" type="presParOf" srcId="{375E3888-971A-4F9B-A7BD-7895F77AB1F0}" destId="{E33BDA87-F11C-4AFA-81FA-CE03343AF7FE}" srcOrd="15" destOrd="0" presId="urn:microsoft.com/office/officeart/2005/8/layout/bProcess3"/>
    <dgm:cxn modelId="{5E7C89E0-8FC9-4EFD-A8E1-B9A29748E3D1}" type="presParOf" srcId="{E33BDA87-F11C-4AFA-81FA-CE03343AF7FE}" destId="{559568F4-EBD6-44D5-851B-15225AB0D112}" srcOrd="0" destOrd="0" presId="urn:microsoft.com/office/officeart/2005/8/layout/bProcess3"/>
    <dgm:cxn modelId="{A4DF2294-927A-40A4-9A98-72E3012F50FA}" type="presParOf" srcId="{375E3888-971A-4F9B-A7BD-7895F77AB1F0}" destId="{CB6EF865-522F-4E4D-899A-8235E6C0183E}" srcOrd="16" destOrd="0" presId="urn:microsoft.com/office/officeart/2005/8/layout/bProcess3"/>
    <dgm:cxn modelId="{828FBDDB-4C57-4ACE-A5FA-F319C9A3252B}" type="presParOf" srcId="{375E3888-971A-4F9B-A7BD-7895F77AB1F0}" destId="{E64386BE-D637-4A26-865E-28CFDE4B890F}" srcOrd="17" destOrd="0" presId="urn:microsoft.com/office/officeart/2005/8/layout/bProcess3"/>
    <dgm:cxn modelId="{43240CC6-119D-4117-B99F-087F7984D9AC}" type="presParOf" srcId="{E64386BE-D637-4A26-865E-28CFDE4B890F}" destId="{B7D12B14-1948-4C7B-B1C7-A7701AEE5B5E}" srcOrd="0" destOrd="0" presId="urn:microsoft.com/office/officeart/2005/8/layout/bProcess3"/>
    <dgm:cxn modelId="{3FFB6959-9A1A-4C17-898D-9A0522AF5EAF}" type="presParOf" srcId="{375E3888-971A-4F9B-A7BD-7895F77AB1F0}" destId="{3E7D644E-D482-4E84-AFB8-87D74915CBAE}" srcOrd="18" destOrd="0" presId="urn:microsoft.com/office/officeart/2005/8/layout/bProcess3"/>
    <dgm:cxn modelId="{6A93A466-E228-41A8-9868-3DD4A3679EB8}" type="presParOf" srcId="{375E3888-971A-4F9B-A7BD-7895F77AB1F0}" destId="{0539400F-37FE-4055-8118-D6955133576F}" srcOrd="19" destOrd="0" presId="urn:microsoft.com/office/officeart/2005/8/layout/bProcess3"/>
    <dgm:cxn modelId="{862E5439-A33C-48BF-A611-FF65FE80B479}" type="presParOf" srcId="{0539400F-37FE-4055-8118-D6955133576F}" destId="{822AC6D6-5255-47CC-B8AC-7DFFB319BC47}" srcOrd="0" destOrd="0" presId="urn:microsoft.com/office/officeart/2005/8/layout/bProcess3"/>
    <dgm:cxn modelId="{2BA797DC-7107-480E-90CF-BAC51EF51969}" type="presParOf" srcId="{375E3888-971A-4F9B-A7BD-7895F77AB1F0}" destId="{57CEB19D-869F-4F4B-B4E0-633CD1902BE4}" srcOrd="20" destOrd="0" presId="urn:microsoft.com/office/officeart/2005/8/layout/bProcess3"/>
    <dgm:cxn modelId="{EB274FFF-2815-4215-9D3C-ABDDECB7A334}" type="presParOf" srcId="{375E3888-971A-4F9B-A7BD-7895F77AB1F0}" destId="{2758A3D3-AFE3-475B-B9DB-308FA4E7C02F}" srcOrd="21" destOrd="0" presId="urn:microsoft.com/office/officeart/2005/8/layout/bProcess3"/>
    <dgm:cxn modelId="{FFD098B5-0CCE-4193-8632-E44EBE45E0D1}" type="presParOf" srcId="{2758A3D3-AFE3-475B-B9DB-308FA4E7C02F}" destId="{F0F281DE-C786-4EAB-A3F5-E378741B8F7D}" srcOrd="0" destOrd="0" presId="urn:microsoft.com/office/officeart/2005/8/layout/bProcess3"/>
    <dgm:cxn modelId="{6319B126-3485-49AE-8C78-24FE029C2BFF}" type="presParOf" srcId="{375E3888-971A-4F9B-A7BD-7895F77AB1F0}" destId="{73637147-424F-41BF-BE9C-D22806A95B4B}" srcOrd="22" destOrd="0" presId="urn:microsoft.com/office/officeart/2005/8/layout/bProcess3"/>
    <dgm:cxn modelId="{7D7D4810-169B-4C27-BF3F-FD520E4F3FF5}" type="presParOf" srcId="{375E3888-971A-4F9B-A7BD-7895F77AB1F0}" destId="{A18AABB1-CF67-4968-AFB8-56556E6E1FBC}" srcOrd="23" destOrd="0" presId="urn:microsoft.com/office/officeart/2005/8/layout/bProcess3"/>
    <dgm:cxn modelId="{6D9A4B12-CC11-4817-A68A-69A6799E8DA8}" type="presParOf" srcId="{A18AABB1-CF67-4968-AFB8-56556E6E1FBC}" destId="{CB97CD81-F72C-4158-9940-403CFE2AFC79}" srcOrd="0" destOrd="0" presId="urn:microsoft.com/office/officeart/2005/8/layout/bProcess3"/>
    <dgm:cxn modelId="{38E05E1B-AC50-46D5-8BFD-3831C4E8E641}" type="presParOf" srcId="{375E3888-971A-4F9B-A7BD-7895F77AB1F0}" destId="{32D97C13-07DB-4E49-880D-E17C6639D300}" srcOrd="24" destOrd="0" presId="urn:microsoft.com/office/officeart/2005/8/layout/bProcess3"/>
    <dgm:cxn modelId="{4F6A24A1-5A4F-432B-8EC4-DF2467163DEE}" type="presParOf" srcId="{375E3888-971A-4F9B-A7BD-7895F77AB1F0}" destId="{60D32F7B-7754-435A-9B8E-49407E807F01}" srcOrd="25" destOrd="0" presId="urn:microsoft.com/office/officeart/2005/8/layout/bProcess3"/>
    <dgm:cxn modelId="{56052D11-3329-4E65-B134-A381D4A970D7}" type="presParOf" srcId="{60D32F7B-7754-435A-9B8E-49407E807F01}" destId="{2AE1CFC1-BB9A-48B3-8267-D4F739248C29}" srcOrd="0" destOrd="0" presId="urn:microsoft.com/office/officeart/2005/8/layout/bProcess3"/>
    <dgm:cxn modelId="{608045E9-2653-40D4-AF3A-5E4F2DE62411}" type="presParOf" srcId="{375E3888-971A-4F9B-A7BD-7895F77AB1F0}" destId="{F2D23E72-C1F9-45BF-B000-80CA8E532449}" srcOrd="26" destOrd="0" presId="urn:microsoft.com/office/officeart/2005/8/layout/bProcess3"/>
    <dgm:cxn modelId="{5A1245B4-D3E0-4029-A902-F88A3F10A1CE}" type="presParOf" srcId="{375E3888-971A-4F9B-A7BD-7895F77AB1F0}" destId="{3EAF16CC-C90F-4FCB-B1A3-7819D3099EF2}" srcOrd="27" destOrd="0" presId="urn:microsoft.com/office/officeart/2005/8/layout/bProcess3"/>
    <dgm:cxn modelId="{E3CD05E6-9CF3-4F99-8855-5BF66CBD4471}" type="presParOf" srcId="{3EAF16CC-C90F-4FCB-B1A3-7819D3099EF2}" destId="{73F1B558-6A4C-4BFE-8ED3-C40860E9A367}" srcOrd="0" destOrd="0" presId="urn:microsoft.com/office/officeart/2005/8/layout/bProcess3"/>
    <dgm:cxn modelId="{45BB7DB0-47DA-47E8-8841-31EC8FC05088}" type="presParOf" srcId="{375E3888-971A-4F9B-A7BD-7895F77AB1F0}" destId="{8EC17697-7B59-4BD9-9030-81EBEBCE0A00}" srcOrd="2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F4509-DF0A-4DEA-8A73-D3781CA399C2}">
      <dsp:nvSpPr>
        <dsp:cNvPr id="0" name=""/>
        <dsp:cNvSpPr/>
      </dsp:nvSpPr>
      <dsp:spPr>
        <a:xfrm>
          <a:off x="2976625" y="799791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239" y="842280"/>
        <a:ext cx="32306" cy="6461"/>
      </dsp:txXfrm>
    </dsp:sp>
    <dsp:sp modelId="{8A82636D-CFDD-4319-85D5-6F898B6BA9B5}">
      <dsp:nvSpPr>
        <dsp:cNvPr id="0" name=""/>
        <dsp:cNvSpPr/>
      </dsp:nvSpPr>
      <dsp:spPr>
        <a:xfrm>
          <a:off x="169146" y="2727"/>
          <a:ext cx="2809279" cy="168556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Research modified calendars used across the United States</a:t>
          </a:r>
        </a:p>
      </dsp:txBody>
      <dsp:txXfrm>
        <a:off x="169146" y="2727"/>
        <a:ext cx="2809279" cy="1685567"/>
      </dsp:txXfrm>
    </dsp:sp>
    <dsp:sp modelId="{34B9382E-82DB-4F12-8D9C-9D4A7B7FAF13}">
      <dsp:nvSpPr>
        <dsp:cNvPr id="0" name=""/>
        <dsp:cNvSpPr/>
      </dsp:nvSpPr>
      <dsp:spPr>
        <a:xfrm>
          <a:off x="6432039" y="799791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23653" y="842280"/>
        <a:ext cx="32306" cy="6461"/>
      </dsp:txXfrm>
    </dsp:sp>
    <dsp:sp modelId="{502E841E-EE35-49A3-B0B5-A8C5023E753A}">
      <dsp:nvSpPr>
        <dsp:cNvPr id="0" name=""/>
        <dsp:cNvSpPr/>
      </dsp:nvSpPr>
      <dsp:spPr>
        <a:xfrm>
          <a:off x="3624560" y="2727"/>
          <a:ext cx="2809279" cy="168556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Research modified calendars implemented in SC</a:t>
          </a:r>
        </a:p>
      </dsp:txBody>
      <dsp:txXfrm>
        <a:off x="3624560" y="2727"/>
        <a:ext cx="2809279" cy="1685567"/>
      </dsp:txXfrm>
    </dsp:sp>
    <dsp:sp modelId="{6046DB18-4EB5-4B0B-8D27-88F0F0D8752B}">
      <dsp:nvSpPr>
        <dsp:cNvPr id="0" name=""/>
        <dsp:cNvSpPr/>
      </dsp:nvSpPr>
      <dsp:spPr>
        <a:xfrm>
          <a:off x="1573785" y="1686495"/>
          <a:ext cx="6910828" cy="615534"/>
        </a:xfrm>
        <a:custGeom>
          <a:avLst/>
          <a:gdLst/>
          <a:ahLst/>
          <a:cxnLst/>
          <a:rect l="0" t="0" r="0" b="0"/>
          <a:pathLst>
            <a:path>
              <a:moveTo>
                <a:pt x="6910828" y="0"/>
              </a:moveTo>
              <a:lnTo>
                <a:pt x="6910828" y="324867"/>
              </a:lnTo>
              <a:lnTo>
                <a:pt x="0" y="324867"/>
              </a:lnTo>
              <a:lnTo>
                <a:pt x="0" y="61553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55675" y="1991031"/>
        <a:ext cx="347048" cy="6461"/>
      </dsp:txXfrm>
    </dsp:sp>
    <dsp:sp modelId="{71820529-7BFA-4011-93A8-F673446C7404}">
      <dsp:nvSpPr>
        <dsp:cNvPr id="0" name=""/>
        <dsp:cNvSpPr/>
      </dsp:nvSpPr>
      <dsp:spPr>
        <a:xfrm>
          <a:off x="7079974" y="2727"/>
          <a:ext cx="2809279" cy="168556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Create drafts of potential modified calendars</a:t>
          </a:r>
        </a:p>
      </dsp:txBody>
      <dsp:txXfrm>
        <a:off x="7079974" y="2727"/>
        <a:ext cx="2809279" cy="1685567"/>
      </dsp:txXfrm>
    </dsp:sp>
    <dsp:sp modelId="{EF0AF047-90B3-4A95-8DB2-EEF7C8123C03}">
      <dsp:nvSpPr>
        <dsp:cNvPr id="0" name=""/>
        <dsp:cNvSpPr/>
      </dsp:nvSpPr>
      <dsp:spPr>
        <a:xfrm>
          <a:off x="2976625" y="3131493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239" y="3173982"/>
        <a:ext cx="32306" cy="6461"/>
      </dsp:txXfrm>
    </dsp:sp>
    <dsp:sp modelId="{D6CE6412-98E1-437D-ACC3-7437C68F92B7}">
      <dsp:nvSpPr>
        <dsp:cNvPr id="0" name=""/>
        <dsp:cNvSpPr/>
      </dsp:nvSpPr>
      <dsp:spPr>
        <a:xfrm>
          <a:off x="169146" y="2334429"/>
          <a:ext cx="2809279" cy="168556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Held town hall meetings across Aiken County to address questions</a:t>
          </a:r>
        </a:p>
      </dsp:txBody>
      <dsp:txXfrm>
        <a:off x="169146" y="2334429"/>
        <a:ext cx="2809279" cy="1685567"/>
      </dsp:txXfrm>
    </dsp:sp>
    <dsp:sp modelId="{A70E177A-721F-473F-BB89-DEAB76CAC33F}">
      <dsp:nvSpPr>
        <dsp:cNvPr id="0" name=""/>
        <dsp:cNvSpPr/>
      </dsp:nvSpPr>
      <dsp:spPr>
        <a:xfrm>
          <a:off x="3624560" y="2334429"/>
          <a:ext cx="2809279" cy="1685567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Distribute surveys to stakeholders for feedback</a:t>
          </a:r>
        </a:p>
      </dsp:txBody>
      <dsp:txXfrm>
        <a:off x="3624560" y="2334429"/>
        <a:ext cx="2809279" cy="1685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F4509-DF0A-4DEA-8A73-D3781CA399C2}">
      <dsp:nvSpPr>
        <dsp:cNvPr id="0" name=""/>
        <dsp:cNvSpPr/>
      </dsp:nvSpPr>
      <dsp:spPr>
        <a:xfrm>
          <a:off x="2976625" y="799791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239" y="842280"/>
        <a:ext cx="32306" cy="6461"/>
      </dsp:txXfrm>
    </dsp:sp>
    <dsp:sp modelId="{8A82636D-CFDD-4319-85D5-6F898B6BA9B5}">
      <dsp:nvSpPr>
        <dsp:cNvPr id="0" name=""/>
        <dsp:cNvSpPr/>
      </dsp:nvSpPr>
      <dsp:spPr>
        <a:xfrm>
          <a:off x="169146" y="2727"/>
          <a:ext cx="2809279" cy="1685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Research modified calendars used across the United States</a:t>
          </a:r>
        </a:p>
      </dsp:txBody>
      <dsp:txXfrm>
        <a:off x="169146" y="2727"/>
        <a:ext cx="2809279" cy="1685567"/>
      </dsp:txXfrm>
    </dsp:sp>
    <dsp:sp modelId="{34B9382E-82DB-4F12-8D9C-9D4A7B7FAF13}">
      <dsp:nvSpPr>
        <dsp:cNvPr id="0" name=""/>
        <dsp:cNvSpPr/>
      </dsp:nvSpPr>
      <dsp:spPr>
        <a:xfrm>
          <a:off x="6432039" y="799791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23653" y="842280"/>
        <a:ext cx="32306" cy="6461"/>
      </dsp:txXfrm>
    </dsp:sp>
    <dsp:sp modelId="{502E841E-EE35-49A3-B0B5-A8C5023E753A}">
      <dsp:nvSpPr>
        <dsp:cNvPr id="0" name=""/>
        <dsp:cNvSpPr/>
      </dsp:nvSpPr>
      <dsp:spPr>
        <a:xfrm>
          <a:off x="3624560" y="2727"/>
          <a:ext cx="2809279" cy="1685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Research modified calendars implemented in SC</a:t>
          </a:r>
        </a:p>
      </dsp:txBody>
      <dsp:txXfrm>
        <a:off x="3624560" y="2727"/>
        <a:ext cx="2809279" cy="1685567"/>
      </dsp:txXfrm>
    </dsp:sp>
    <dsp:sp modelId="{6046DB18-4EB5-4B0B-8D27-88F0F0D8752B}">
      <dsp:nvSpPr>
        <dsp:cNvPr id="0" name=""/>
        <dsp:cNvSpPr/>
      </dsp:nvSpPr>
      <dsp:spPr>
        <a:xfrm>
          <a:off x="1573785" y="1686495"/>
          <a:ext cx="6910828" cy="615534"/>
        </a:xfrm>
        <a:custGeom>
          <a:avLst/>
          <a:gdLst/>
          <a:ahLst/>
          <a:cxnLst/>
          <a:rect l="0" t="0" r="0" b="0"/>
          <a:pathLst>
            <a:path>
              <a:moveTo>
                <a:pt x="6910828" y="0"/>
              </a:moveTo>
              <a:lnTo>
                <a:pt x="6910828" y="324867"/>
              </a:lnTo>
              <a:lnTo>
                <a:pt x="0" y="324867"/>
              </a:lnTo>
              <a:lnTo>
                <a:pt x="0" y="61553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55675" y="1991031"/>
        <a:ext cx="347048" cy="6461"/>
      </dsp:txXfrm>
    </dsp:sp>
    <dsp:sp modelId="{71820529-7BFA-4011-93A8-F673446C7404}">
      <dsp:nvSpPr>
        <dsp:cNvPr id="0" name=""/>
        <dsp:cNvSpPr/>
      </dsp:nvSpPr>
      <dsp:spPr>
        <a:xfrm>
          <a:off x="7079974" y="2727"/>
          <a:ext cx="2809279" cy="1685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Create drafts of potential modified calendars</a:t>
          </a:r>
        </a:p>
      </dsp:txBody>
      <dsp:txXfrm>
        <a:off x="7079974" y="2727"/>
        <a:ext cx="2809279" cy="1685567"/>
      </dsp:txXfrm>
    </dsp:sp>
    <dsp:sp modelId="{EF0AF047-90B3-4A95-8DB2-EEF7C8123C03}">
      <dsp:nvSpPr>
        <dsp:cNvPr id="0" name=""/>
        <dsp:cNvSpPr/>
      </dsp:nvSpPr>
      <dsp:spPr>
        <a:xfrm>
          <a:off x="2976625" y="3131493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239" y="3173982"/>
        <a:ext cx="32306" cy="6461"/>
      </dsp:txXfrm>
    </dsp:sp>
    <dsp:sp modelId="{D6CE6412-98E1-437D-ACC3-7437C68F92B7}">
      <dsp:nvSpPr>
        <dsp:cNvPr id="0" name=""/>
        <dsp:cNvSpPr/>
      </dsp:nvSpPr>
      <dsp:spPr>
        <a:xfrm>
          <a:off x="169146" y="2334429"/>
          <a:ext cx="2809279" cy="1685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Held town hall meetings across Aiken County to address questions</a:t>
          </a:r>
        </a:p>
      </dsp:txBody>
      <dsp:txXfrm>
        <a:off x="169146" y="2334429"/>
        <a:ext cx="2809279" cy="1685567"/>
      </dsp:txXfrm>
    </dsp:sp>
    <dsp:sp modelId="{AA85AF49-AFB0-438A-B45C-65B0B3BC873B}">
      <dsp:nvSpPr>
        <dsp:cNvPr id="0" name=""/>
        <dsp:cNvSpPr/>
      </dsp:nvSpPr>
      <dsp:spPr>
        <a:xfrm>
          <a:off x="6432039" y="3131493"/>
          <a:ext cx="615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534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23653" y="3173982"/>
        <a:ext cx="32306" cy="6461"/>
      </dsp:txXfrm>
    </dsp:sp>
    <dsp:sp modelId="{A70E177A-721F-473F-BB89-DEAB76CAC33F}">
      <dsp:nvSpPr>
        <dsp:cNvPr id="0" name=""/>
        <dsp:cNvSpPr/>
      </dsp:nvSpPr>
      <dsp:spPr>
        <a:xfrm>
          <a:off x="3624560" y="2334429"/>
          <a:ext cx="2809279" cy="1685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Distribute surveys to stakeholders for feedback</a:t>
          </a:r>
        </a:p>
      </dsp:txBody>
      <dsp:txXfrm>
        <a:off x="3624560" y="2334429"/>
        <a:ext cx="2809279" cy="1685567"/>
      </dsp:txXfrm>
    </dsp:sp>
    <dsp:sp modelId="{98BD0C38-C5C1-48A8-8279-C86AE46F978A}">
      <dsp:nvSpPr>
        <dsp:cNvPr id="0" name=""/>
        <dsp:cNvSpPr/>
      </dsp:nvSpPr>
      <dsp:spPr>
        <a:xfrm>
          <a:off x="7079974" y="2334429"/>
          <a:ext cx="2809279" cy="1685567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Calendar Action Team develops a modified calendar for ACPSD</a:t>
          </a:r>
          <a:endParaRPr lang="en-US" sz="2400" kern="1200" dirty="0"/>
        </a:p>
      </dsp:txBody>
      <dsp:txXfrm>
        <a:off x="7079974" y="2334429"/>
        <a:ext cx="2809279" cy="1685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F4509-DF0A-4DEA-8A73-D3781CA399C2}">
      <dsp:nvSpPr>
        <dsp:cNvPr id="0" name=""/>
        <dsp:cNvSpPr/>
      </dsp:nvSpPr>
      <dsp:spPr>
        <a:xfrm>
          <a:off x="2636123" y="489984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15059" y="533660"/>
        <a:ext cx="20445" cy="4089"/>
      </dsp:txXfrm>
    </dsp:sp>
    <dsp:sp modelId="{8A82636D-CFDD-4319-85D5-6F898B6BA9B5}">
      <dsp:nvSpPr>
        <dsp:cNvPr id="0" name=""/>
        <dsp:cNvSpPr/>
      </dsp:nvSpPr>
      <dsp:spPr>
        <a:xfrm>
          <a:off x="860022" y="2334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Research modified calendars used across the United States</a:t>
          </a:r>
        </a:p>
      </dsp:txBody>
      <dsp:txXfrm>
        <a:off x="860022" y="2334"/>
        <a:ext cx="1777900" cy="1066740"/>
      </dsp:txXfrm>
    </dsp:sp>
    <dsp:sp modelId="{34B9382E-82DB-4F12-8D9C-9D4A7B7FAF13}">
      <dsp:nvSpPr>
        <dsp:cNvPr id="0" name=""/>
        <dsp:cNvSpPr/>
      </dsp:nvSpPr>
      <dsp:spPr>
        <a:xfrm>
          <a:off x="4822941" y="489984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01877" y="533660"/>
        <a:ext cx="20445" cy="4089"/>
      </dsp:txXfrm>
    </dsp:sp>
    <dsp:sp modelId="{502E841E-EE35-49A3-B0B5-A8C5023E753A}">
      <dsp:nvSpPr>
        <dsp:cNvPr id="0" name=""/>
        <dsp:cNvSpPr/>
      </dsp:nvSpPr>
      <dsp:spPr>
        <a:xfrm>
          <a:off x="3046840" y="2334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Research modified calendars implemented in SC</a:t>
          </a:r>
        </a:p>
      </dsp:txBody>
      <dsp:txXfrm>
        <a:off x="3046840" y="2334"/>
        <a:ext cx="1777900" cy="1066740"/>
      </dsp:txXfrm>
    </dsp:sp>
    <dsp:sp modelId="{6046DB18-4EB5-4B0B-8D27-88F0F0D8752B}">
      <dsp:nvSpPr>
        <dsp:cNvPr id="0" name=""/>
        <dsp:cNvSpPr/>
      </dsp:nvSpPr>
      <dsp:spPr>
        <a:xfrm>
          <a:off x="7009759" y="489984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88695" y="533660"/>
        <a:ext cx="20445" cy="4089"/>
      </dsp:txXfrm>
    </dsp:sp>
    <dsp:sp modelId="{71820529-7BFA-4011-93A8-F673446C7404}">
      <dsp:nvSpPr>
        <dsp:cNvPr id="0" name=""/>
        <dsp:cNvSpPr/>
      </dsp:nvSpPr>
      <dsp:spPr>
        <a:xfrm>
          <a:off x="5233658" y="2334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Create drafts of potential modified calendars</a:t>
          </a:r>
        </a:p>
      </dsp:txBody>
      <dsp:txXfrm>
        <a:off x="5233658" y="2334"/>
        <a:ext cx="1777900" cy="1066740"/>
      </dsp:txXfrm>
    </dsp:sp>
    <dsp:sp modelId="{EF0AF047-90B3-4A95-8DB2-EEF7C8123C03}">
      <dsp:nvSpPr>
        <dsp:cNvPr id="0" name=""/>
        <dsp:cNvSpPr/>
      </dsp:nvSpPr>
      <dsp:spPr>
        <a:xfrm>
          <a:off x="1748973" y="1067275"/>
          <a:ext cx="6560453" cy="378317"/>
        </a:xfrm>
        <a:custGeom>
          <a:avLst/>
          <a:gdLst/>
          <a:ahLst/>
          <a:cxnLst/>
          <a:rect l="0" t="0" r="0" b="0"/>
          <a:pathLst>
            <a:path>
              <a:moveTo>
                <a:pt x="6560453" y="0"/>
              </a:moveTo>
              <a:lnTo>
                <a:pt x="6560453" y="206258"/>
              </a:lnTo>
              <a:lnTo>
                <a:pt x="0" y="206258"/>
              </a:lnTo>
              <a:lnTo>
                <a:pt x="0" y="378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4870" y="1254389"/>
        <a:ext cx="328659" cy="4089"/>
      </dsp:txXfrm>
    </dsp:sp>
    <dsp:sp modelId="{D6CE6412-98E1-437D-ACC3-7437C68F92B7}">
      <dsp:nvSpPr>
        <dsp:cNvPr id="0" name=""/>
        <dsp:cNvSpPr/>
      </dsp:nvSpPr>
      <dsp:spPr>
        <a:xfrm>
          <a:off x="7420476" y="2334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Held town hall meetings across Aiken County to address questions</a:t>
          </a:r>
        </a:p>
      </dsp:txBody>
      <dsp:txXfrm>
        <a:off x="7420476" y="2334"/>
        <a:ext cx="1777900" cy="1066740"/>
      </dsp:txXfrm>
    </dsp:sp>
    <dsp:sp modelId="{F42BDE96-65BB-4E3E-9B1D-A75C6F637BA9}">
      <dsp:nvSpPr>
        <dsp:cNvPr id="0" name=""/>
        <dsp:cNvSpPr/>
      </dsp:nvSpPr>
      <dsp:spPr>
        <a:xfrm>
          <a:off x="2636123" y="1965642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15059" y="2009317"/>
        <a:ext cx="20445" cy="4089"/>
      </dsp:txXfrm>
    </dsp:sp>
    <dsp:sp modelId="{A70E177A-721F-473F-BB89-DEAB76CAC33F}">
      <dsp:nvSpPr>
        <dsp:cNvPr id="0" name=""/>
        <dsp:cNvSpPr/>
      </dsp:nvSpPr>
      <dsp:spPr>
        <a:xfrm>
          <a:off x="860022" y="1477992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Distribute surveys to stakeholders for feedback</a:t>
          </a:r>
        </a:p>
      </dsp:txBody>
      <dsp:txXfrm>
        <a:off x="860022" y="1477992"/>
        <a:ext cx="1777900" cy="1066740"/>
      </dsp:txXfrm>
    </dsp:sp>
    <dsp:sp modelId="{09AAD731-0A37-4EF6-8DA0-DDCF009E0D99}">
      <dsp:nvSpPr>
        <dsp:cNvPr id="0" name=""/>
        <dsp:cNvSpPr/>
      </dsp:nvSpPr>
      <dsp:spPr>
        <a:xfrm>
          <a:off x="4822941" y="1965642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01877" y="2009317"/>
        <a:ext cx="20445" cy="4089"/>
      </dsp:txXfrm>
    </dsp:sp>
    <dsp:sp modelId="{56BF0323-5A6F-4991-A59D-38A4D6E2B525}">
      <dsp:nvSpPr>
        <dsp:cNvPr id="0" name=""/>
        <dsp:cNvSpPr/>
      </dsp:nvSpPr>
      <dsp:spPr>
        <a:xfrm>
          <a:off x="3046840" y="1477992"/>
          <a:ext cx="1777900" cy="1066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/>
            <a:t>Calendar Action Team develops a modified calendar for ACPSD</a:t>
          </a:r>
        </a:p>
      </dsp:txBody>
      <dsp:txXfrm>
        <a:off x="3046840" y="1477992"/>
        <a:ext cx="1777900" cy="1066740"/>
      </dsp:txXfrm>
    </dsp:sp>
    <dsp:sp modelId="{FD52FA40-71A8-4FAD-B714-1902A8481FB6}">
      <dsp:nvSpPr>
        <dsp:cNvPr id="0" name=""/>
        <dsp:cNvSpPr/>
      </dsp:nvSpPr>
      <dsp:spPr>
        <a:xfrm>
          <a:off x="7009759" y="1965642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88695" y="2009317"/>
        <a:ext cx="20445" cy="4089"/>
      </dsp:txXfrm>
    </dsp:sp>
    <dsp:sp modelId="{E92905E6-D1E3-409F-9E6D-36808628272E}">
      <dsp:nvSpPr>
        <dsp:cNvPr id="0" name=""/>
        <dsp:cNvSpPr/>
      </dsp:nvSpPr>
      <dsp:spPr>
        <a:xfrm>
          <a:off x="5233658" y="1477992"/>
          <a:ext cx="1777900" cy="106674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/>
            <a:t>School Board approves 2022-23 school year as a transition year</a:t>
          </a:r>
        </a:p>
      </dsp:txBody>
      <dsp:txXfrm>
        <a:off x="5233658" y="1477992"/>
        <a:ext cx="1777900" cy="1066740"/>
      </dsp:txXfrm>
    </dsp:sp>
    <dsp:sp modelId="{E33BDA87-F11C-4AFA-81FA-CE03343AF7FE}">
      <dsp:nvSpPr>
        <dsp:cNvPr id="0" name=""/>
        <dsp:cNvSpPr/>
      </dsp:nvSpPr>
      <dsp:spPr>
        <a:xfrm>
          <a:off x="1748973" y="2542932"/>
          <a:ext cx="6560453" cy="378317"/>
        </a:xfrm>
        <a:custGeom>
          <a:avLst/>
          <a:gdLst/>
          <a:ahLst/>
          <a:cxnLst/>
          <a:rect l="0" t="0" r="0" b="0"/>
          <a:pathLst>
            <a:path>
              <a:moveTo>
                <a:pt x="6560453" y="0"/>
              </a:moveTo>
              <a:lnTo>
                <a:pt x="6560453" y="206258"/>
              </a:lnTo>
              <a:lnTo>
                <a:pt x="0" y="206258"/>
              </a:lnTo>
              <a:lnTo>
                <a:pt x="0" y="37831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4870" y="2730046"/>
        <a:ext cx="328659" cy="4089"/>
      </dsp:txXfrm>
    </dsp:sp>
    <dsp:sp modelId="{5C4E9383-9193-4658-994B-661F931B5076}">
      <dsp:nvSpPr>
        <dsp:cNvPr id="0" name=""/>
        <dsp:cNvSpPr/>
      </dsp:nvSpPr>
      <dsp:spPr>
        <a:xfrm>
          <a:off x="7420476" y="1477992"/>
          <a:ext cx="1777900" cy="106674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School Board approves first modified calendar for the 2023-24 school year</a:t>
          </a:r>
        </a:p>
      </dsp:txBody>
      <dsp:txXfrm>
        <a:off x="7420476" y="1477992"/>
        <a:ext cx="1777900" cy="1066740"/>
      </dsp:txXfrm>
    </dsp:sp>
    <dsp:sp modelId="{E64386BE-D637-4A26-865E-28CFDE4B890F}">
      <dsp:nvSpPr>
        <dsp:cNvPr id="0" name=""/>
        <dsp:cNvSpPr/>
      </dsp:nvSpPr>
      <dsp:spPr>
        <a:xfrm>
          <a:off x="2636123" y="3441300"/>
          <a:ext cx="385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544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18445" y="3484975"/>
        <a:ext cx="20802" cy="4089"/>
      </dsp:txXfrm>
    </dsp:sp>
    <dsp:sp modelId="{CB6EF865-522F-4E4D-899A-8235E6C0183E}">
      <dsp:nvSpPr>
        <dsp:cNvPr id="0" name=""/>
        <dsp:cNvSpPr/>
      </dsp:nvSpPr>
      <dsp:spPr>
        <a:xfrm>
          <a:off x="860022" y="2953649"/>
          <a:ext cx="1777900" cy="106674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Draft of the 2024-25 calendar created, modeled after the 2023-24 calendar</a:t>
          </a:r>
        </a:p>
      </dsp:txBody>
      <dsp:txXfrm>
        <a:off x="860022" y="2953649"/>
        <a:ext cx="1777900" cy="1066740"/>
      </dsp:txXfrm>
    </dsp:sp>
    <dsp:sp modelId="{0539400F-37FE-4055-8118-D6955133576F}">
      <dsp:nvSpPr>
        <dsp:cNvPr id="0" name=""/>
        <dsp:cNvSpPr/>
      </dsp:nvSpPr>
      <dsp:spPr>
        <a:xfrm>
          <a:off x="4830070" y="3441300"/>
          <a:ext cx="3711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8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05619" y="3484975"/>
        <a:ext cx="20089" cy="4089"/>
      </dsp:txXfrm>
    </dsp:sp>
    <dsp:sp modelId="{3E7D644E-D482-4E84-AFB8-87D74915CBAE}">
      <dsp:nvSpPr>
        <dsp:cNvPr id="0" name=""/>
        <dsp:cNvSpPr/>
      </dsp:nvSpPr>
      <dsp:spPr>
        <a:xfrm>
          <a:off x="3053970" y="2953649"/>
          <a:ext cx="1777900" cy="106674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 draft of the 2024-25 calendar to the Teacher Forum</a:t>
          </a:r>
        </a:p>
      </dsp:txBody>
      <dsp:txXfrm>
        <a:off x="3053970" y="2953649"/>
        <a:ext cx="1777900" cy="1066740"/>
      </dsp:txXfrm>
    </dsp:sp>
    <dsp:sp modelId="{2758A3D3-AFE3-475B-B9DB-308FA4E7C02F}">
      <dsp:nvSpPr>
        <dsp:cNvPr id="0" name=""/>
        <dsp:cNvSpPr/>
      </dsp:nvSpPr>
      <dsp:spPr>
        <a:xfrm>
          <a:off x="7009759" y="3441300"/>
          <a:ext cx="3783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831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88695" y="3484975"/>
        <a:ext cx="20445" cy="4089"/>
      </dsp:txXfrm>
    </dsp:sp>
    <dsp:sp modelId="{57CEB19D-869F-4F4B-B4E0-633CD1902BE4}">
      <dsp:nvSpPr>
        <dsp:cNvPr id="0" name=""/>
        <dsp:cNvSpPr/>
      </dsp:nvSpPr>
      <dsp:spPr>
        <a:xfrm>
          <a:off x="5233658" y="2953649"/>
          <a:ext cx="1777900" cy="1066740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Superintendent Advisory Groups (parents and students) provide feedback on the initial two-week fall break</a:t>
          </a:r>
        </a:p>
      </dsp:txBody>
      <dsp:txXfrm>
        <a:off x="5233658" y="2953649"/>
        <a:ext cx="1777900" cy="1066740"/>
      </dsp:txXfrm>
    </dsp:sp>
    <dsp:sp modelId="{73637147-424F-41BF-BE9C-D22806A95B4B}">
      <dsp:nvSpPr>
        <dsp:cNvPr id="0" name=""/>
        <dsp:cNvSpPr/>
      </dsp:nvSpPr>
      <dsp:spPr>
        <a:xfrm>
          <a:off x="7420476" y="2953649"/>
          <a:ext cx="1777900" cy="1066740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Distribute survey to parents and staff to gather additional feedback on the calendar</a:t>
          </a:r>
        </a:p>
      </dsp:txBody>
      <dsp:txXfrm>
        <a:off x="7420476" y="2953649"/>
        <a:ext cx="1777900" cy="1066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F4509-DF0A-4DEA-8A73-D3781CA399C2}">
      <dsp:nvSpPr>
        <dsp:cNvPr id="0" name=""/>
        <dsp:cNvSpPr/>
      </dsp:nvSpPr>
      <dsp:spPr>
        <a:xfrm>
          <a:off x="1701546" y="557245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1629" y="601014"/>
        <a:ext cx="19513" cy="3902"/>
      </dsp:txXfrm>
    </dsp:sp>
    <dsp:sp modelId="{8A82636D-CFDD-4319-85D5-6F898B6BA9B5}">
      <dsp:nvSpPr>
        <dsp:cNvPr id="0" name=""/>
        <dsp:cNvSpPr/>
      </dsp:nvSpPr>
      <dsp:spPr>
        <a:xfrm>
          <a:off x="6482" y="93906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Research modified calendars used across the United States</a:t>
          </a:r>
        </a:p>
      </dsp:txBody>
      <dsp:txXfrm>
        <a:off x="6482" y="93906"/>
        <a:ext cx="1696863" cy="1018118"/>
      </dsp:txXfrm>
    </dsp:sp>
    <dsp:sp modelId="{34B9382E-82DB-4F12-8D9C-9D4A7B7FAF13}">
      <dsp:nvSpPr>
        <dsp:cNvPr id="0" name=""/>
        <dsp:cNvSpPr/>
      </dsp:nvSpPr>
      <dsp:spPr>
        <a:xfrm>
          <a:off x="3788689" y="557245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8771" y="601014"/>
        <a:ext cx="19513" cy="3902"/>
      </dsp:txXfrm>
    </dsp:sp>
    <dsp:sp modelId="{502E841E-EE35-49A3-B0B5-A8C5023E753A}">
      <dsp:nvSpPr>
        <dsp:cNvPr id="0" name=""/>
        <dsp:cNvSpPr/>
      </dsp:nvSpPr>
      <dsp:spPr>
        <a:xfrm>
          <a:off x="2093625" y="93906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Research modified calendars implemented in SC</a:t>
          </a:r>
        </a:p>
      </dsp:txBody>
      <dsp:txXfrm>
        <a:off x="2093625" y="93906"/>
        <a:ext cx="1696863" cy="1018118"/>
      </dsp:txXfrm>
    </dsp:sp>
    <dsp:sp modelId="{6046DB18-4EB5-4B0B-8D27-88F0F0D8752B}">
      <dsp:nvSpPr>
        <dsp:cNvPr id="0" name=""/>
        <dsp:cNvSpPr/>
      </dsp:nvSpPr>
      <dsp:spPr>
        <a:xfrm>
          <a:off x="5875831" y="557245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45914" y="601014"/>
        <a:ext cx="19513" cy="3902"/>
      </dsp:txXfrm>
    </dsp:sp>
    <dsp:sp modelId="{71820529-7BFA-4011-93A8-F673446C7404}">
      <dsp:nvSpPr>
        <dsp:cNvPr id="0" name=""/>
        <dsp:cNvSpPr/>
      </dsp:nvSpPr>
      <dsp:spPr>
        <a:xfrm>
          <a:off x="4180768" y="93906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Create drafts of potential modified calendars</a:t>
          </a:r>
        </a:p>
      </dsp:txBody>
      <dsp:txXfrm>
        <a:off x="4180768" y="93906"/>
        <a:ext cx="1696863" cy="1018118"/>
      </dsp:txXfrm>
    </dsp:sp>
    <dsp:sp modelId="{EF0AF047-90B3-4A95-8DB2-EEF7C8123C03}">
      <dsp:nvSpPr>
        <dsp:cNvPr id="0" name=""/>
        <dsp:cNvSpPr/>
      </dsp:nvSpPr>
      <dsp:spPr>
        <a:xfrm>
          <a:off x="7962974" y="557245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33056" y="601014"/>
        <a:ext cx="19513" cy="3902"/>
      </dsp:txXfrm>
    </dsp:sp>
    <dsp:sp modelId="{D6CE6412-98E1-437D-ACC3-7437C68F92B7}">
      <dsp:nvSpPr>
        <dsp:cNvPr id="0" name=""/>
        <dsp:cNvSpPr/>
      </dsp:nvSpPr>
      <dsp:spPr>
        <a:xfrm>
          <a:off x="6267910" y="93906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Held town hall meetings across Aiken County to address questions</a:t>
          </a:r>
        </a:p>
      </dsp:txBody>
      <dsp:txXfrm>
        <a:off x="6267910" y="93906"/>
        <a:ext cx="1696863" cy="1018118"/>
      </dsp:txXfrm>
    </dsp:sp>
    <dsp:sp modelId="{F42BDE96-65BB-4E3E-9B1D-A75C6F637BA9}">
      <dsp:nvSpPr>
        <dsp:cNvPr id="0" name=""/>
        <dsp:cNvSpPr/>
      </dsp:nvSpPr>
      <dsp:spPr>
        <a:xfrm>
          <a:off x="854914" y="1110224"/>
          <a:ext cx="8348570" cy="359678"/>
        </a:xfrm>
        <a:custGeom>
          <a:avLst/>
          <a:gdLst/>
          <a:ahLst/>
          <a:cxnLst/>
          <a:rect l="0" t="0" r="0" b="0"/>
          <a:pathLst>
            <a:path>
              <a:moveTo>
                <a:pt x="8348570" y="0"/>
              </a:moveTo>
              <a:lnTo>
                <a:pt x="8348570" y="196939"/>
              </a:lnTo>
              <a:lnTo>
                <a:pt x="0" y="196939"/>
              </a:lnTo>
              <a:lnTo>
                <a:pt x="0" y="35967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20257" y="1288112"/>
        <a:ext cx="417884" cy="3902"/>
      </dsp:txXfrm>
    </dsp:sp>
    <dsp:sp modelId="{A70E177A-721F-473F-BB89-DEAB76CAC33F}">
      <dsp:nvSpPr>
        <dsp:cNvPr id="0" name=""/>
        <dsp:cNvSpPr/>
      </dsp:nvSpPr>
      <dsp:spPr>
        <a:xfrm>
          <a:off x="8355053" y="93906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Distribute surveys to stakeholders for feedback</a:t>
          </a:r>
        </a:p>
      </dsp:txBody>
      <dsp:txXfrm>
        <a:off x="8355053" y="93906"/>
        <a:ext cx="1696863" cy="1018118"/>
      </dsp:txXfrm>
    </dsp:sp>
    <dsp:sp modelId="{09AAD731-0A37-4EF6-8DA0-DDCF009E0D99}">
      <dsp:nvSpPr>
        <dsp:cNvPr id="0" name=""/>
        <dsp:cNvSpPr/>
      </dsp:nvSpPr>
      <dsp:spPr>
        <a:xfrm>
          <a:off x="1701546" y="1965642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1629" y="2009411"/>
        <a:ext cx="19513" cy="3902"/>
      </dsp:txXfrm>
    </dsp:sp>
    <dsp:sp modelId="{56BF0323-5A6F-4991-A59D-38A4D6E2B525}">
      <dsp:nvSpPr>
        <dsp:cNvPr id="0" name=""/>
        <dsp:cNvSpPr/>
      </dsp:nvSpPr>
      <dsp:spPr>
        <a:xfrm>
          <a:off x="6482" y="1502303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Calendar Action Team develops a modified calendar for ACPSD</a:t>
          </a:r>
        </a:p>
      </dsp:txBody>
      <dsp:txXfrm>
        <a:off x="6482" y="1502303"/>
        <a:ext cx="1696863" cy="1018118"/>
      </dsp:txXfrm>
    </dsp:sp>
    <dsp:sp modelId="{FD52FA40-71A8-4FAD-B714-1902A8481FB6}">
      <dsp:nvSpPr>
        <dsp:cNvPr id="0" name=""/>
        <dsp:cNvSpPr/>
      </dsp:nvSpPr>
      <dsp:spPr>
        <a:xfrm>
          <a:off x="3788689" y="1965642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8771" y="2009411"/>
        <a:ext cx="19513" cy="3902"/>
      </dsp:txXfrm>
    </dsp:sp>
    <dsp:sp modelId="{E92905E6-D1E3-409F-9E6D-36808628272E}">
      <dsp:nvSpPr>
        <dsp:cNvPr id="0" name=""/>
        <dsp:cNvSpPr/>
      </dsp:nvSpPr>
      <dsp:spPr>
        <a:xfrm>
          <a:off x="2093625" y="1502303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School Board approves 2022-23 school year as a transition year</a:t>
          </a:r>
        </a:p>
      </dsp:txBody>
      <dsp:txXfrm>
        <a:off x="2093625" y="1502303"/>
        <a:ext cx="1696863" cy="1018118"/>
      </dsp:txXfrm>
    </dsp:sp>
    <dsp:sp modelId="{E33BDA87-F11C-4AFA-81FA-CE03343AF7FE}">
      <dsp:nvSpPr>
        <dsp:cNvPr id="0" name=""/>
        <dsp:cNvSpPr/>
      </dsp:nvSpPr>
      <dsp:spPr>
        <a:xfrm>
          <a:off x="5875831" y="1965642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45914" y="2009411"/>
        <a:ext cx="19513" cy="3902"/>
      </dsp:txXfrm>
    </dsp:sp>
    <dsp:sp modelId="{5C4E9383-9193-4658-994B-661F931B5076}">
      <dsp:nvSpPr>
        <dsp:cNvPr id="0" name=""/>
        <dsp:cNvSpPr/>
      </dsp:nvSpPr>
      <dsp:spPr>
        <a:xfrm>
          <a:off x="4180768" y="1502303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School Board approves first modified calendar for the 2023-24 school year</a:t>
          </a:r>
        </a:p>
      </dsp:txBody>
      <dsp:txXfrm>
        <a:off x="4180768" y="1502303"/>
        <a:ext cx="1696863" cy="1018118"/>
      </dsp:txXfrm>
    </dsp:sp>
    <dsp:sp modelId="{E64386BE-D637-4A26-865E-28CFDE4B890F}">
      <dsp:nvSpPr>
        <dsp:cNvPr id="0" name=""/>
        <dsp:cNvSpPr/>
      </dsp:nvSpPr>
      <dsp:spPr>
        <a:xfrm>
          <a:off x="7962974" y="1965642"/>
          <a:ext cx="3661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161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36136" y="2009411"/>
        <a:ext cx="19838" cy="3902"/>
      </dsp:txXfrm>
    </dsp:sp>
    <dsp:sp modelId="{CB6EF865-522F-4E4D-899A-8235E6C0183E}">
      <dsp:nvSpPr>
        <dsp:cNvPr id="0" name=""/>
        <dsp:cNvSpPr/>
      </dsp:nvSpPr>
      <dsp:spPr>
        <a:xfrm>
          <a:off x="6267910" y="1502303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Draft of the 2024-25 calendar created, modeled after the 2023-24 calendar</a:t>
          </a:r>
        </a:p>
      </dsp:txBody>
      <dsp:txXfrm>
        <a:off x="6267910" y="1502303"/>
        <a:ext cx="1696863" cy="1018118"/>
      </dsp:txXfrm>
    </dsp:sp>
    <dsp:sp modelId="{0539400F-37FE-4055-8118-D6955133576F}">
      <dsp:nvSpPr>
        <dsp:cNvPr id="0" name=""/>
        <dsp:cNvSpPr/>
      </dsp:nvSpPr>
      <dsp:spPr>
        <a:xfrm>
          <a:off x="854914" y="2518621"/>
          <a:ext cx="8355053" cy="359678"/>
        </a:xfrm>
        <a:custGeom>
          <a:avLst/>
          <a:gdLst/>
          <a:ahLst/>
          <a:cxnLst/>
          <a:rect l="0" t="0" r="0" b="0"/>
          <a:pathLst>
            <a:path>
              <a:moveTo>
                <a:pt x="8355053" y="0"/>
              </a:moveTo>
              <a:lnTo>
                <a:pt x="8355053" y="196939"/>
              </a:lnTo>
              <a:lnTo>
                <a:pt x="0" y="196939"/>
              </a:lnTo>
              <a:lnTo>
                <a:pt x="0" y="35967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23337" y="2696509"/>
        <a:ext cx="418208" cy="3902"/>
      </dsp:txXfrm>
    </dsp:sp>
    <dsp:sp modelId="{3E7D644E-D482-4E84-AFB8-87D74915CBAE}">
      <dsp:nvSpPr>
        <dsp:cNvPr id="0" name=""/>
        <dsp:cNvSpPr/>
      </dsp:nvSpPr>
      <dsp:spPr>
        <a:xfrm>
          <a:off x="8361536" y="1502303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Present draft of the 2024-25 calendar to the Teacher Forum</a:t>
          </a:r>
        </a:p>
      </dsp:txBody>
      <dsp:txXfrm>
        <a:off x="8361536" y="1502303"/>
        <a:ext cx="1696863" cy="1018118"/>
      </dsp:txXfrm>
    </dsp:sp>
    <dsp:sp modelId="{2758A3D3-AFE3-475B-B9DB-308FA4E7C02F}">
      <dsp:nvSpPr>
        <dsp:cNvPr id="0" name=""/>
        <dsp:cNvSpPr/>
      </dsp:nvSpPr>
      <dsp:spPr>
        <a:xfrm>
          <a:off x="1701546" y="3374039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71629" y="3417808"/>
        <a:ext cx="19513" cy="3902"/>
      </dsp:txXfrm>
    </dsp:sp>
    <dsp:sp modelId="{57CEB19D-869F-4F4B-B4E0-633CD1902BE4}">
      <dsp:nvSpPr>
        <dsp:cNvPr id="0" name=""/>
        <dsp:cNvSpPr/>
      </dsp:nvSpPr>
      <dsp:spPr>
        <a:xfrm>
          <a:off x="6482" y="2910700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Superintendent Advisory Groups (parents and students) provide feedback on the initial two-week fall break</a:t>
          </a:r>
        </a:p>
      </dsp:txBody>
      <dsp:txXfrm>
        <a:off x="6482" y="2910700"/>
        <a:ext cx="1696863" cy="1018118"/>
      </dsp:txXfrm>
    </dsp:sp>
    <dsp:sp modelId="{A18AABB1-CF67-4968-AFB8-56556E6E1FBC}">
      <dsp:nvSpPr>
        <dsp:cNvPr id="0" name=""/>
        <dsp:cNvSpPr/>
      </dsp:nvSpPr>
      <dsp:spPr>
        <a:xfrm>
          <a:off x="3788689" y="3374039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8771" y="3417808"/>
        <a:ext cx="19513" cy="3902"/>
      </dsp:txXfrm>
    </dsp:sp>
    <dsp:sp modelId="{73637147-424F-41BF-BE9C-D22806A95B4B}">
      <dsp:nvSpPr>
        <dsp:cNvPr id="0" name=""/>
        <dsp:cNvSpPr/>
      </dsp:nvSpPr>
      <dsp:spPr>
        <a:xfrm>
          <a:off x="2093625" y="2910700"/>
          <a:ext cx="1696863" cy="101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Distribute survey to parents and staff to gather additional feedback on the calendar</a:t>
          </a:r>
        </a:p>
      </dsp:txBody>
      <dsp:txXfrm>
        <a:off x="2093625" y="2910700"/>
        <a:ext cx="1696863" cy="1018118"/>
      </dsp:txXfrm>
    </dsp:sp>
    <dsp:sp modelId="{60D32F7B-7754-435A-9B8E-49407E807F01}">
      <dsp:nvSpPr>
        <dsp:cNvPr id="0" name=""/>
        <dsp:cNvSpPr/>
      </dsp:nvSpPr>
      <dsp:spPr>
        <a:xfrm>
          <a:off x="5875831" y="3374039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045914" y="3417808"/>
        <a:ext cx="19513" cy="3902"/>
      </dsp:txXfrm>
    </dsp:sp>
    <dsp:sp modelId="{32D97C13-07DB-4E49-880D-E17C6639D300}">
      <dsp:nvSpPr>
        <dsp:cNvPr id="0" name=""/>
        <dsp:cNvSpPr/>
      </dsp:nvSpPr>
      <dsp:spPr>
        <a:xfrm>
          <a:off x="4180768" y="2910700"/>
          <a:ext cx="1696863" cy="1018118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School Board approves the 2024-25 calendar</a:t>
          </a:r>
        </a:p>
      </dsp:txBody>
      <dsp:txXfrm>
        <a:off x="4180768" y="2910700"/>
        <a:ext cx="1696863" cy="1018118"/>
      </dsp:txXfrm>
    </dsp:sp>
    <dsp:sp modelId="{3EAF16CC-C90F-4FCB-B1A3-7819D3099EF2}">
      <dsp:nvSpPr>
        <dsp:cNvPr id="0" name=""/>
        <dsp:cNvSpPr/>
      </dsp:nvSpPr>
      <dsp:spPr>
        <a:xfrm>
          <a:off x="7962974" y="3374039"/>
          <a:ext cx="3596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9678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133056" y="3417808"/>
        <a:ext cx="19513" cy="3902"/>
      </dsp:txXfrm>
    </dsp:sp>
    <dsp:sp modelId="{F2D23E72-C1F9-45BF-B000-80CA8E532449}">
      <dsp:nvSpPr>
        <dsp:cNvPr id="0" name=""/>
        <dsp:cNvSpPr/>
      </dsp:nvSpPr>
      <dsp:spPr>
        <a:xfrm>
          <a:off x="6267910" y="2910700"/>
          <a:ext cx="1696863" cy="1018118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Drafts of the 2025-26 and 2026-27 calendars shared with teachers of the year and others</a:t>
          </a:r>
        </a:p>
      </dsp:txBody>
      <dsp:txXfrm>
        <a:off x="6267910" y="2910700"/>
        <a:ext cx="1696863" cy="1018118"/>
      </dsp:txXfrm>
    </dsp:sp>
    <dsp:sp modelId="{8EC17697-7B59-4BD9-9030-81EBEBCE0A00}">
      <dsp:nvSpPr>
        <dsp:cNvPr id="0" name=""/>
        <dsp:cNvSpPr/>
      </dsp:nvSpPr>
      <dsp:spPr>
        <a:xfrm>
          <a:off x="8355053" y="2910700"/>
          <a:ext cx="1696863" cy="1018118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Present drafts of the 2025-26 and </a:t>
          </a:r>
          <a:r>
            <a:rPr lang="en-US" sz="1100" kern="1200"/>
            <a:t>2026-27 calendars </a:t>
          </a:r>
          <a:r>
            <a:rPr lang="en-US" sz="1100" kern="1200" dirty="0"/>
            <a:t>to the School Board</a:t>
          </a:r>
        </a:p>
      </dsp:txBody>
      <dsp:txXfrm>
        <a:off x="8355053" y="2910700"/>
        <a:ext cx="1696863" cy="1018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53EA32-3E8B-4402-8A2D-5025FC47D880}" type="datetimeFigureOut"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898311-45A6-4C0E-A19A-D9920F6CDE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0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3388" y="708025"/>
            <a:ext cx="6307137" cy="35480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</a:t>
            </a:r>
            <a:r>
              <a:rPr lang="en-US" baseline="0" dirty="0"/>
              <a:t> begin presentations with the new logo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2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7EB-8116-45F6-8B11-A4B162AEFB8A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6201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EF7F-6807-4A8F-A931-61A0E7554D5E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5338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7DD-1D09-4648-83F7-6D212662A3D1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4795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EB1A5-2F93-48CC-AA7E-6B50DBC3FD24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6146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A23A-5753-4BB3-8FEB-658D08CFA62F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6356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A9A89-88B8-4294-933C-D03A7C610854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8703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9E43-3F19-4464-8ED8-BF77D1273DA4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9515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C63-3A7D-442E-886A-B1BC4B5A89F5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5945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4AC8-23AC-4257-8B41-FCD02F05A4E9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5892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5D8661E4-FE41-41F1-96A1-453F020A094E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5816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AD34-9A6B-4221-A665-E11910C51C70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47255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8202F1-2E0B-4239-80FB-76DF0497E437}" type="datetime1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8B96DB-C5BB-48C9-8AB1-92DA957701D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1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6688"/>
            <a:ext cx="7486650" cy="598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97555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73F04-EA34-29ED-D0CA-CCC1CFD57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78DA0-6990-5F5A-756F-F7AFE81E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ED8BC-5C8A-FC8C-1A08-B88666DDD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02449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9062127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EF9D-20F2-452C-87BA-1A9DC5AEA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960" y="286605"/>
            <a:ext cx="7833360" cy="1450757"/>
          </a:xfrm>
        </p:spPr>
        <p:txBody>
          <a:bodyPr/>
          <a:lstStyle/>
          <a:p>
            <a:r>
              <a:rPr lang="en-US" dirty="0"/>
              <a:t>Modified Calendar Action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2553D-985B-4FB3-A844-FF1A6C8F0E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Area 1</a:t>
            </a:r>
          </a:p>
          <a:p>
            <a:pPr lvl="1"/>
            <a:r>
              <a:rPr lang="en-US" dirty="0"/>
              <a:t>Quetta Hammonds, Elementary</a:t>
            </a:r>
          </a:p>
          <a:p>
            <a:pPr lvl="1"/>
            <a:r>
              <a:rPr lang="en-US" dirty="0"/>
              <a:t>Jason Holt, High</a:t>
            </a:r>
          </a:p>
          <a:p>
            <a:r>
              <a:rPr lang="en-US" dirty="0"/>
              <a:t>Area 2</a:t>
            </a:r>
          </a:p>
          <a:p>
            <a:pPr lvl="1"/>
            <a:r>
              <a:rPr lang="en-US" dirty="0"/>
              <a:t>Ashley Sutherland, Middle</a:t>
            </a:r>
          </a:p>
          <a:p>
            <a:pPr lvl="1"/>
            <a:r>
              <a:rPr lang="en-US" dirty="0"/>
              <a:t>Patricia Wilson, Elementary</a:t>
            </a:r>
          </a:p>
          <a:p>
            <a:r>
              <a:rPr lang="en-US" dirty="0"/>
              <a:t>Area 3</a:t>
            </a:r>
          </a:p>
          <a:p>
            <a:pPr lvl="1"/>
            <a:r>
              <a:rPr lang="en-US" dirty="0"/>
              <a:t>Sarah Bowers, Middle</a:t>
            </a:r>
          </a:p>
          <a:p>
            <a:pPr lvl="1"/>
            <a:r>
              <a:rPr lang="en-US" dirty="0"/>
              <a:t>Jessica </a:t>
            </a:r>
            <a:r>
              <a:rPr lang="en-US" dirty="0" err="1"/>
              <a:t>Ouzts</a:t>
            </a:r>
            <a:r>
              <a:rPr lang="en-US" dirty="0"/>
              <a:t>, High</a:t>
            </a:r>
          </a:p>
          <a:p>
            <a:r>
              <a:rPr lang="en-US" dirty="0"/>
              <a:t>Area 4</a:t>
            </a:r>
          </a:p>
          <a:p>
            <a:pPr lvl="1"/>
            <a:r>
              <a:rPr lang="en-US" dirty="0"/>
              <a:t>Jennifer Starnes, Elementary</a:t>
            </a:r>
          </a:p>
          <a:p>
            <a:pPr lvl="1"/>
            <a:r>
              <a:rPr lang="en-US" dirty="0"/>
              <a:t>Wanda Bush, High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E30D7-2695-4AF7-B131-B481C2AC84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Area 5</a:t>
            </a:r>
          </a:p>
          <a:p>
            <a:pPr lvl="1"/>
            <a:r>
              <a:rPr lang="en-US" dirty="0"/>
              <a:t>Joshua Stockton, High and Band</a:t>
            </a:r>
          </a:p>
          <a:p>
            <a:pPr lvl="1"/>
            <a:r>
              <a:rPr lang="en-US" dirty="0"/>
              <a:t>Shunte Dugar, Middle</a:t>
            </a:r>
          </a:p>
          <a:p>
            <a:r>
              <a:rPr lang="en-US" dirty="0"/>
              <a:t>Other</a:t>
            </a:r>
          </a:p>
          <a:p>
            <a:pPr lvl="1"/>
            <a:r>
              <a:rPr lang="en-US" dirty="0"/>
              <a:t>Michell </a:t>
            </a:r>
            <a:r>
              <a:rPr lang="en-US" dirty="0" err="1"/>
              <a:t>Yeater</a:t>
            </a:r>
            <a:r>
              <a:rPr lang="en-US" dirty="0"/>
              <a:t>, Athletics</a:t>
            </a:r>
          </a:p>
          <a:p>
            <a:pPr lvl="1"/>
            <a:r>
              <a:rPr lang="en-US" dirty="0"/>
              <a:t>LaToya Wiley, Special Education</a:t>
            </a:r>
          </a:p>
          <a:p>
            <a:pPr lvl="1"/>
            <a:r>
              <a:rPr lang="en-US" dirty="0"/>
              <a:t>Dr. Corey Murphy, Facilities</a:t>
            </a:r>
          </a:p>
          <a:p>
            <a:pPr lvl="1"/>
            <a:r>
              <a:rPr lang="en-US" dirty="0"/>
              <a:t>Eric Jeffcoat, Facilitator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48204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7EA07-D40A-424A-DE7D-36B253A7F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30DF3-5299-DE10-F645-F3841037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AFDC3C-3DD4-BB29-DFB9-8F527AA2D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04502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4243768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5218-0CFE-1CBC-3E9B-3480F010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6D62-6900-766A-CD9E-BB4BD8A67D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Parents – 4,313 surveys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66B18-0378-BA77-AB88-D66D672FB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023360"/>
          </a:xfrm>
        </p:spPr>
        <p:txBody>
          <a:bodyPr/>
          <a:lstStyle/>
          <a:p>
            <a:r>
              <a:rPr lang="en-US" dirty="0"/>
              <a:t>Staff – 2,327 surveys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dirty="0"/>
              <a:t>Administrators – 112</a:t>
            </a:r>
          </a:p>
          <a:p>
            <a:pPr lvl="1">
              <a:buClr>
                <a:srgbClr val="F99E0B"/>
              </a:buClr>
              <a:buFont typeface="Wingdings" panose="05000000000000000000" pitchFamily="2" charset="2"/>
              <a:buChar char="§"/>
            </a:pPr>
            <a:r>
              <a:rPr lang="en-US" dirty="0"/>
              <a:t>Support Staff – 715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/>
              <a:t>Teachers – 1507</a:t>
            </a:r>
          </a:p>
          <a:p>
            <a:pPr marL="201168" lvl="1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3D177C-FB91-B205-64C7-2C1B6B5A6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227" y="3295291"/>
            <a:ext cx="3211954" cy="26630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F07AA2-453A-038A-F990-4C9AD94E7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429" y="2277374"/>
            <a:ext cx="3816345" cy="38619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072B7F0-A046-638D-FB07-D399E1700117}"/>
              </a:ext>
            </a:extLst>
          </p:cNvPr>
          <p:cNvSpPr txBox="1"/>
          <p:nvPr/>
        </p:nvSpPr>
        <p:spPr>
          <a:xfrm>
            <a:off x="3385736" y="4566883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43%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16723-1288-62B7-7BC3-44CC1CD28BAC}"/>
              </a:ext>
            </a:extLst>
          </p:cNvPr>
          <p:cNvSpPr txBox="1"/>
          <p:nvPr/>
        </p:nvSpPr>
        <p:spPr>
          <a:xfrm>
            <a:off x="2538047" y="4407266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31%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D6AD5A-EFBA-6082-A934-9AFBEFD0B210}"/>
              </a:ext>
            </a:extLst>
          </p:cNvPr>
          <p:cNvSpPr txBox="1"/>
          <p:nvPr/>
        </p:nvSpPr>
        <p:spPr>
          <a:xfrm>
            <a:off x="2689088" y="5367855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26%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A06D5C-EB12-5292-CE6B-D184FA690E98}"/>
              </a:ext>
            </a:extLst>
          </p:cNvPr>
          <p:cNvSpPr txBox="1"/>
          <p:nvPr/>
        </p:nvSpPr>
        <p:spPr>
          <a:xfrm>
            <a:off x="8642204" y="3110625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5%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3EE31E-3F7A-E717-3407-D9FDD2C5BFAD}"/>
              </a:ext>
            </a:extLst>
          </p:cNvPr>
          <p:cNvSpPr txBox="1"/>
          <p:nvPr/>
        </p:nvSpPr>
        <p:spPr>
          <a:xfrm>
            <a:off x="7748507" y="4399471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65%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AEEF0A-A538-EF02-78B4-542C6D241B36}"/>
              </a:ext>
            </a:extLst>
          </p:cNvPr>
          <p:cNvSpPr txBox="1"/>
          <p:nvPr/>
        </p:nvSpPr>
        <p:spPr>
          <a:xfrm>
            <a:off x="8899323" y="4305193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69557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AE6C737-FF55-4064-94B7-0B21D2EB6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AF157A-269B-F4D8-116F-8B88B40F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Parents - Did the Fall Break enhance your child's engagement and preparedness upon returning to school?</a:t>
            </a:r>
          </a:p>
        </p:txBody>
      </p:sp>
      <p:pic>
        <p:nvPicPr>
          <p:cNvPr id="10" name="Content Placeholder 9" descr="A pie chart with numbers and a number on it&#10;&#10;Description automatically generated">
            <a:extLst>
              <a:ext uri="{FF2B5EF4-FFF2-40B4-BE49-F238E27FC236}">
                <a16:creationId xmlns:a16="http://schemas.microsoft.com/office/drawing/2014/main" id="{FDF98513-630C-DCC9-6BC9-1941EF67EC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662031"/>
            <a:ext cx="5462001" cy="501025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B5B1DD8-6224-4137-8621-32982B00F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D8218D9F-38B6-4AE0-9051-5434D19A5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3DCA99-84AF-487A-BF72-91C5FA6B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00350C-B759-E108-7042-67982B4F223B}"/>
              </a:ext>
            </a:extLst>
          </p:cNvPr>
          <p:cNvSpPr txBox="1"/>
          <p:nvPr/>
        </p:nvSpPr>
        <p:spPr>
          <a:xfrm>
            <a:off x="3560985" y="3974068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64%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9B575F-1E04-00F3-3035-CB0075FCA121}"/>
              </a:ext>
            </a:extLst>
          </p:cNvPr>
          <p:cNvSpPr txBox="1"/>
          <p:nvPr/>
        </p:nvSpPr>
        <p:spPr>
          <a:xfrm>
            <a:off x="2236666" y="3312040"/>
            <a:ext cx="75222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36%</a:t>
            </a:r>
          </a:p>
        </p:txBody>
      </p:sp>
    </p:spTree>
    <p:extLst>
      <p:ext uri="{BB962C8B-B14F-4D97-AF65-F5344CB8AC3E}">
        <p14:creationId xmlns:p14="http://schemas.microsoft.com/office/powerpoint/2010/main" val="1267405363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2B7D-4F4D-1BD1-44CE-44F2FCF9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we continue to have a Fall Break?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A7BA8-47AF-F5CF-F13A-5584E1CA4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Parents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6696414-91E4-0154-63C0-672BC41455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66491" y="2406607"/>
            <a:ext cx="4002656" cy="3555709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3B67E7-E9E4-CA19-CA1D-ADD8D724B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33DAF61-7D35-10E9-30C5-2D00FE1EB8A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849373" y="2534760"/>
            <a:ext cx="3625299" cy="342755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6811B0-1685-8A90-B7C8-3FDFC3857A06}"/>
              </a:ext>
            </a:extLst>
          </p:cNvPr>
          <p:cNvSpPr txBox="1"/>
          <p:nvPr/>
        </p:nvSpPr>
        <p:spPr>
          <a:xfrm>
            <a:off x="3704183" y="4571999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13D63E-7109-F998-973E-5A5A61B1282D}"/>
              </a:ext>
            </a:extLst>
          </p:cNvPr>
          <p:cNvSpPr txBox="1"/>
          <p:nvPr/>
        </p:nvSpPr>
        <p:spPr>
          <a:xfrm>
            <a:off x="2760139" y="3999795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F20DB2-AE88-FC24-7AB1-5B87D3B0BE60}"/>
              </a:ext>
            </a:extLst>
          </p:cNvPr>
          <p:cNvSpPr txBox="1"/>
          <p:nvPr/>
        </p:nvSpPr>
        <p:spPr>
          <a:xfrm>
            <a:off x="8512546" y="4945492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5AA975-1024-4DA9-DBF7-D2EAD422BD72}"/>
              </a:ext>
            </a:extLst>
          </p:cNvPr>
          <p:cNvSpPr txBox="1"/>
          <p:nvPr/>
        </p:nvSpPr>
        <p:spPr>
          <a:xfrm>
            <a:off x="8223486" y="3352993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6%</a:t>
            </a:r>
          </a:p>
        </p:txBody>
      </p:sp>
    </p:spTree>
    <p:extLst>
      <p:ext uri="{BB962C8B-B14F-4D97-AF65-F5344CB8AC3E}">
        <p14:creationId xmlns:p14="http://schemas.microsoft.com/office/powerpoint/2010/main" val="345961066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A4931-0F29-8592-93DF-4AFD7A36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your opinion on the duration of the Fall Break?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E33DD-4FAA-B6D8-1881-D2EA0DBF5B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Parents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C3F1DE7-49D0-DFF7-4FF0-701BA29CF0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46053" y="2494792"/>
            <a:ext cx="3605841" cy="372512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28C0F-0751-C4EA-4F24-2A1E04081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E748B36-73CB-8447-F442-A46DA39A324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970143" y="2500953"/>
            <a:ext cx="3375804" cy="3482689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8699843-3F36-F6E4-AD85-F8C6BF7A9E63}"/>
              </a:ext>
            </a:extLst>
          </p:cNvPr>
          <p:cNvSpPr txBox="1"/>
          <p:nvPr/>
        </p:nvSpPr>
        <p:spPr>
          <a:xfrm>
            <a:off x="3785271" y="5037826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43C8C5-402E-ED6E-3D92-5E6DF185DDF7}"/>
              </a:ext>
            </a:extLst>
          </p:cNvPr>
          <p:cNvSpPr txBox="1"/>
          <p:nvPr/>
        </p:nvSpPr>
        <p:spPr>
          <a:xfrm>
            <a:off x="2808761" y="4520241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29%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0106ED-5D4E-8DA6-AF58-D919DCC49BAE}"/>
              </a:ext>
            </a:extLst>
          </p:cNvPr>
          <p:cNvSpPr txBox="1"/>
          <p:nvPr/>
        </p:nvSpPr>
        <p:spPr>
          <a:xfrm>
            <a:off x="3518480" y="3675269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6EDB29-C7DE-63BA-BF15-4FE4CCF4EED8}"/>
              </a:ext>
            </a:extLst>
          </p:cNvPr>
          <p:cNvSpPr txBox="1"/>
          <p:nvPr/>
        </p:nvSpPr>
        <p:spPr>
          <a:xfrm>
            <a:off x="8495294" y="5222492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93FC9E-E1AC-3616-895A-ADD4E197E2E5}"/>
              </a:ext>
            </a:extLst>
          </p:cNvPr>
          <p:cNvSpPr txBox="1"/>
          <p:nvPr/>
        </p:nvSpPr>
        <p:spPr>
          <a:xfrm>
            <a:off x="8193630" y="4008188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75FD41-ED50-CAD6-B39A-39B7FBAF60DF}"/>
              </a:ext>
            </a:extLst>
          </p:cNvPr>
          <p:cNvSpPr txBox="1"/>
          <p:nvPr/>
        </p:nvSpPr>
        <p:spPr>
          <a:xfrm>
            <a:off x="8658045" y="3605536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7%</a:t>
            </a:r>
          </a:p>
        </p:txBody>
      </p:sp>
    </p:spTree>
    <p:extLst>
      <p:ext uri="{BB962C8B-B14F-4D97-AF65-F5344CB8AC3E}">
        <p14:creationId xmlns:p14="http://schemas.microsoft.com/office/powerpoint/2010/main" val="3912542248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08B3-D58C-22B6-7F8C-C1460A13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720" y="187603"/>
            <a:ext cx="10058400" cy="1450757"/>
          </a:xfrm>
        </p:spPr>
        <p:txBody>
          <a:bodyPr/>
          <a:lstStyle/>
          <a:p>
            <a:r>
              <a:rPr lang="en-US" dirty="0"/>
              <a:t>Well-Being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CA4CC3-93AA-6F4B-77DA-A8E40DF61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Staff - Did the Fall Break have a positive impact on your well-being?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C5FDF8FC-ECD6-2F9A-F6D6-FBDF525C039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805354" y="2691024"/>
            <a:ext cx="3827596" cy="3216243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5F1D7-5980-14A6-A8EA-0F04E98E56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Parents -Did the Fall Break have a positive impact on your child's well-being?</a:t>
            </a:r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5770E68A-1E63-57A8-FA51-6AF3A8E7CC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559051" y="2582863"/>
            <a:ext cx="4014536" cy="3378200"/>
          </a:xfr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068BAD3-6C87-6B29-E712-5EAFA987FA0B}"/>
              </a:ext>
            </a:extLst>
          </p:cNvPr>
          <p:cNvSpPr txBox="1"/>
          <p:nvPr/>
        </p:nvSpPr>
        <p:spPr>
          <a:xfrm>
            <a:off x="3440676" y="5080156"/>
            <a:ext cx="58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79%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E444A3-E247-DC17-FE98-DB64E234C281}"/>
              </a:ext>
            </a:extLst>
          </p:cNvPr>
          <p:cNvSpPr txBox="1"/>
          <p:nvPr/>
        </p:nvSpPr>
        <p:spPr>
          <a:xfrm>
            <a:off x="2856902" y="4114479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21%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F52D1A-A850-ACAB-2387-1D859FDC46CC}"/>
              </a:ext>
            </a:extLst>
          </p:cNvPr>
          <p:cNvSpPr txBox="1"/>
          <p:nvPr/>
        </p:nvSpPr>
        <p:spPr>
          <a:xfrm>
            <a:off x="8280616" y="4895490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BB1280-8269-61FC-0677-FF055CA08B8A}"/>
              </a:ext>
            </a:extLst>
          </p:cNvPr>
          <p:cNvSpPr txBox="1"/>
          <p:nvPr/>
        </p:nvSpPr>
        <p:spPr>
          <a:xfrm>
            <a:off x="8081226" y="3757162"/>
            <a:ext cx="87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8%</a:t>
            </a:r>
          </a:p>
        </p:txBody>
      </p:sp>
    </p:spTree>
    <p:extLst>
      <p:ext uri="{BB962C8B-B14F-4D97-AF65-F5344CB8AC3E}">
        <p14:creationId xmlns:p14="http://schemas.microsoft.com/office/powerpoint/2010/main" val="914271283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B894B-E71E-BB8B-B874-238E726E1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9632B-42D4-A59E-346A-6FEFE4224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EBC2FD-FFD2-0A74-3AE0-D70B50E68C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3477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2893620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6938976-242F-0941-7674-25135D13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dirty="0"/>
              <a:t>Calendar Framework and Guidelines</a:t>
            </a:r>
          </a:p>
        </p:txBody>
      </p:sp>
      <p:pic>
        <p:nvPicPr>
          <p:cNvPr id="10" name="Picture 9" descr="Colourful pencils and books">
            <a:extLst>
              <a:ext uri="{FF2B5EF4-FFF2-40B4-BE49-F238E27FC236}">
                <a16:creationId xmlns:a16="http://schemas.microsoft.com/office/drawing/2014/main" id="{8FBBD37B-B0D0-8335-CE6C-F53A95AD3A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76" r="12034" b="1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DEE587-782F-AACD-6C38-FE2B2A8D2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3"/>
            <a:ext cx="6368142" cy="430540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School Year Policy 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School Calendar Policy ICA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State regulations for school calendars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Two-week fall break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Two-week winter break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Two-week spring break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First semester completed by winter break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First day for teachers after the winter break is a workday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School year ends by May 31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Six-week summer break for teachers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Seven-week summer break for students</a:t>
            </a:r>
          </a:p>
        </p:txBody>
      </p:sp>
    </p:spTree>
    <p:extLst>
      <p:ext uri="{BB962C8B-B14F-4D97-AF65-F5344CB8AC3E}">
        <p14:creationId xmlns:p14="http://schemas.microsoft.com/office/powerpoint/2010/main" val="382315778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C57FD-5B8F-64E0-48E5-8E28FCF5E2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Proposed Modified Calendars 2025-2026 and 2026-2027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AD320-B6F9-8271-123E-F41B0C49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US" dirty="0">
                <a:cs typeface="Calibri Light"/>
              </a:rPr>
              <a:t>November 19, 2024</a:t>
            </a:r>
          </a:p>
          <a:p>
            <a:r>
              <a:rPr lang="en-US" dirty="0">
                <a:cs typeface="Calibri Light"/>
              </a:rPr>
              <a:t>Prepared by </a:t>
            </a:r>
            <a:endParaRPr lang="en-US" dirty="0"/>
          </a:p>
          <a:p>
            <a:r>
              <a:rPr lang="en-US" dirty="0">
                <a:cs typeface="Calibri Light"/>
              </a:rPr>
              <a:t>eric L. Jeffcoat</a:t>
            </a:r>
            <a:endParaRPr lang="en-US" dirty="0"/>
          </a:p>
          <a:p>
            <a:r>
              <a:rPr lang="en-US" dirty="0">
                <a:cs typeface="Calibri Light"/>
              </a:rPr>
              <a:t>Assistant superintendent of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470794885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alendar with different colored text&#10;&#10;Description automatically generated">
            <a:extLst>
              <a:ext uri="{FF2B5EF4-FFF2-40B4-BE49-F238E27FC236}">
                <a16:creationId xmlns:a16="http://schemas.microsoft.com/office/drawing/2014/main" id="{0C6D2893-DB1C-B69C-718C-BDA4D3EB8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914" y="0"/>
            <a:ext cx="7449396" cy="632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668967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61D43F-32E1-5474-6DD9-6D8D696F4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3843B80-9B94-E896-09E5-A0D853778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9469" y="0"/>
            <a:ext cx="7444286" cy="632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8823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2A26B-2AD3-5CE6-5394-E50C2874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History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3CCF5-5AF7-95DA-90A4-878BD7D1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Due to the pandemic all SC schools closed in March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Social and emotional needs of our students and staff became a major focus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Teachers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Challenges with recruiting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Challenges with retention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Principals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Challenges with retaining seasoned principals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Disproportionate number of seasoned principals compared to new principals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Stakeholders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Rise in mental health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Burnout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4997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EA1AC-7AFE-B52B-6C63-4DFA5578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 to address this issue?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54029-97FC-9DD8-A7C2-FD14D26C2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Curricula and programs that address the social and emotional needs of our students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Employee Assistance Programs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Bonuses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Modified Calendar (Year-Round Calendar)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265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602B0-54E9-ED6A-F070-8CF376C5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EDA5-52A1-0E45-2401-F422DB4F1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Modified Calendar: </a:t>
            </a:r>
          </a:p>
          <a:p>
            <a:r>
              <a:rPr lang="en-US" sz="3200" dirty="0">
                <a:ea typeface="+mn-lt"/>
                <a:cs typeface="+mn-lt"/>
              </a:rPr>
              <a:t>An approach to school calendars in which instructional days are spread over the course of the entire year, instead of broken up by a single long summer break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966556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16ACC-5B27-7F79-6516-6409F015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00ADB4-5679-165B-DA6F-2719064DBA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79" y="2174901"/>
            <a:ext cx="6138219" cy="336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 burnout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Recruit and retain staff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student and staff attendance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 disciplinary incidents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academic achievement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intersession opportunities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enrichment activities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social and emotional well-being of stakeholders </a:t>
            </a:r>
          </a:p>
        </p:txBody>
      </p:sp>
    </p:spTree>
    <p:extLst>
      <p:ext uri="{BB962C8B-B14F-4D97-AF65-F5344CB8AC3E}">
        <p14:creationId xmlns:p14="http://schemas.microsoft.com/office/powerpoint/2010/main" val="56160766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84F93-6AA9-6CA6-CD67-8C75244F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ACPSD 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16E3A-9328-39A2-BE26-B948A247D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A modified calendar aligns with our mission.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The Mission of Aiken County Public Schools, the unifying agent of 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new horizons and extraordinary possibilities</a:t>
            </a:r>
            <a:r>
              <a:rPr lang="en-US" dirty="0">
                <a:ea typeface="+mn-lt"/>
                <a:cs typeface="+mn-lt"/>
              </a:rPr>
              <a:t>, is to ensure all students thrive as future-ready, globally mindful, and productive citizens through a 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responsive</a:t>
            </a:r>
            <a:r>
              <a:rPr lang="en-US" dirty="0">
                <a:ea typeface="+mn-lt"/>
                <a:cs typeface="+mn-lt"/>
              </a:rPr>
              <a:t> and inclusive school system distinguished by  </a:t>
            </a:r>
            <a:endParaRPr lang="en-US" dirty="0">
              <a:cs typeface="Calibri"/>
            </a:endParaRPr>
          </a:p>
          <a:p>
            <a:pPr marL="383540" lvl="1"/>
            <a:r>
              <a:rPr lang="en-US" dirty="0">
                <a:ea typeface="+mn-lt"/>
                <a:cs typeface="+mn-lt"/>
              </a:rPr>
              <a:t>High quality and student-centered learning experiences</a:t>
            </a:r>
            <a:endParaRPr lang="en-US" dirty="0">
              <a:cs typeface="Calibri"/>
            </a:endParaRPr>
          </a:p>
          <a:p>
            <a:pPr marL="383540" lvl="1"/>
            <a:r>
              <a:rPr lang="en-US" dirty="0">
                <a:ea typeface="+mn-lt"/>
                <a:cs typeface="+mn-lt"/>
              </a:rPr>
              <a:t>Transformative, stakeholder partnerships</a:t>
            </a:r>
            <a:endParaRPr lang="en-US" dirty="0">
              <a:cs typeface="Calibri"/>
            </a:endParaRPr>
          </a:p>
          <a:p>
            <a:pPr marL="383540" lvl="1"/>
            <a:r>
              <a:rPr lang="en-US" dirty="0">
                <a:ea typeface="+mn-lt"/>
                <a:cs typeface="+mn-lt"/>
              </a:rPr>
              <a:t>A culture of purpose, 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innovation</a:t>
            </a:r>
            <a:r>
              <a:rPr lang="en-US" dirty="0">
                <a:ea typeface="+mn-lt"/>
                <a:cs typeface="+mn-lt"/>
              </a:rPr>
              <a:t>, and excellence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56462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F7012-2231-AA23-E05E-9F9F4242E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8DD70-7DCD-A26D-F181-9225AEAB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B8D61A-69CC-0E55-B330-FA7A20BE9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48520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688889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97486-023B-4A1E-9DAE-D7FCDDA7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in Modified Calendar by Stakeholder Group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36BF6A6-270C-415B-8070-189CE1B59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741172"/>
            <a:ext cx="8077200" cy="463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9867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883</Words>
  <Application>Microsoft Office PowerPoint</Application>
  <PresentationFormat>Widescreen</PresentationFormat>
  <Paragraphs>158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Retrospect</vt:lpstr>
      <vt:lpstr>PowerPoint Presentation</vt:lpstr>
      <vt:lpstr>Proposed Modified Calendars 2025-2026 and 2026-2027</vt:lpstr>
      <vt:lpstr>History</vt:lpstr>
      <vt:lpstr>What can be done to address this issue?</vt:lpstr>
      <vt:lpstr>Definition</vt:lpstr>
      <vt:lpstr>Benefits</vt:lpstr>
      <vt:lpstr>ACPSD Mission Statement</vt:lpstr>
      <vt:lpstr>Process</vt:lpstr>
      <vt:lpstr>Interest in Modified Calendar by Stakeholder Group</vt:lpstr>
      <vt:lpstr>Process</vt:lpstr>
      <vt:lpstr>Modified Calendar Action Team</vt:lpstr>
      <vt:lpstr>Process</vt:lpstr>
      <vt:lpstr>Survey Results</vt:lpstr>
      <vt:lpstr>Parents - Did the Fall Break enhance your child's engagement and preparedness upon returning to school?</vt:lpstr>
      <vt:lpstr>Should we continue to have a Fall Break?</vt:lpstr>
      <vt:lpstr>What is your opinion on the duration of the Fall Break?</vt:lpstr>
      <vt:lpstr>Well-Being</vt:lpstr>
      <vt:lpstr>Process</vt:lpstr>
      <vt:lpstr>Calendar Framework and Guidelines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Jeffcoat</dc:creator>
  <cp:lastModifiedBy>Kim Chriswell</cp:lastModifiedBy>
  <cp:revision>78</cp:revision>
  <cp:lastPrinted>2024-11-15T17:03:01Z</cp:lastPrinted>
  <dcterms:created xsi:type="dcterms:W3CDTF">2023-10-20T15:47:01Z</dcterms:created>
  <dcterms:modified xsi:type="dcterms:W3CDTF">2024-11-15T17:03:43Z</dcterms:modified>
</cp:coreProperties>
</file>