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13"/>
  </p:notesMasterIdLst>
  <p:handoutMasterIdLst>
    <p:handoutMasterId r:id="rId14"/>
  </p:handoutMasterIdLst>
  <p:sldIdLst>
    <p:sldId id="693" r:id="rId5"/>
    <p:sldId id="899" r:id="rId6"/>
    <p:sldId id="902" r:id="rId7"/>
    <p:sldId id="900" r:id="rId8"/>
    <p:sldId id="905" r:id="rId9"/>
    <p:sldId id="906" r:id="rId10"/>
    <p:sldId id="907" r:id="rId11"/>
    <p:sldId id="8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CCCCCC"/>
    <a:srgbClr val="99CB38"/>
    <a:srgbClr val="000099"/>
    <a:srgbClr val="0000FF"/>
    <a:srgbClr val="3366FF"/>
    <a:srgbClr val="008000"/>
    <a:srgbClr val="BE5F59"/>
    <a:srgbClr val="4B8147"/>
    <a:srgbClr val="FF5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EE2EE7-3965-4C0E-B3A8-5BB2E32A46A6}" v="8" dt="2025-01-22T14:41:55.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3715" y="86"/>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81" rIns="93157" bIns="4658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57" tIns="46581" rIns="93157" bIns="46581" rtlCol="0"/>
          <a:lstStyle>
            <a:lvl1pPr algn="r">
              <a:defRPr sz="1200"/>
            </a:lvl1pPr>
          </a:lstStyle>
          <a:p>
            <a:fld id="{3D7E318C-45AB-4135-ABCB-46D59D8CC806}" type="datetimeFigureOut">
              <a:rPr lang="en-US" smtClean="0"/>
              <a:pPr/>
              <a:t>2/3/2025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57" tIns="46581" rIns="93157"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7" tIns="46581" rIns="93157" bIns="46581" rtlCol="0" anchor="b"/>
          <a:lstStyle>
            <a:lvl1pPr algn="r">
              <a:defRPr sz="1200"/>
            </a:lvl1pPr>
          </a:lstStyle>
          <a:p>
            <a:fld id="{323F59F7-D568-44BB-AAF0-08289A88C5A6}"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81" rIns="93157" bIns="4658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7" tIns="46581" rIns="93157" bIns="46581" rtlCol="0"/>
          <a:lstStyle>
            <a:lvl1pPr algn="r">
              <a:defRPr sz="1200"/>
            </a:lvl1pPr>
          </a:lstStyle>
          <a:p>
            <a:fld id="{298867A4-DEAC-4D46-A6D8-E634381C73E3}" type="datetimeFigureOut">
              <a:rPr lang="en-US" smtClean="0"/>
              <a:pPr/>
              <a:t>2/3/2025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7" tIns="46581" rIns="93157" bIns="4658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7" tIns="46581" rIns="93157"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7" tIns="46581" rIns="93157"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7" tIns="46581" rIns="93157" bIns="46581" rtlCol="0" anchor="b"/>
          <a:lstStyle>
            <a:lvl1pPr algn="r">
              <a:defRPr sz="1200"/>
            </a:lvl1pPr>
          </a:lstStyle>
          <a:p>
            <a:fld id="{39D04B07-70A5-4E49-9DB6-306BA61BC46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evening I am submitting for your approval the 5 yr FIP that allocates the use of 8% Bond Money for Cyclic Maintenance of our schools.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is our proposed projects for this upcoming Summer.</a:t>
            </a:r>
            <a:endParaRPr lang="en-US"/>
          </a:p>
          <a:p>
            <a:endParaRPr lang="en-US"/>
          </a:p>
        </p:txBody>
      </p:sp>
      <p:sp>
        <p:nvSpPr>
          <p:cNvPr id="4" name="Slide Number Placeholder 3">
            <a:extLst>
              <a:ext uri="{FF2B5EF4-FFF2-40B4-BE49-F238E27FC236}">
                <a16:creationId xmlns:a16="http://schemas.microsoft.com/office/drawing/2014/main" id="{F6894FB3-3B3F-4839-BA0F-BB074655BFE4}"/>
              </a:ext>
            </a:extLst>
          </p:cNvPr>
          <p:cNvSpPr>
            <a:spLocks noGrp="1"/>
          </p:cNvSpPr>
          <p:nvPr>
            <p:ph type="sldNum" sz="quarter" idx="5"/>
          </p:nvPr>
        </p:nvSpPr>
        <p:spPr/>
        <p:txBody>
          <a:bodyPr/>
          <a:lstStyle/>
          <a:p>
            <a:fld id="{39D04B07-70A5-4E49-9DB6-306BA61BC46E}" type="slidenum">
              <a:rPr lang="en-US" smtClean="0"/>
              <a:pPr/>
              <a:t>1</a:t>
            </a:fld>
            <a:endParaRPr lang="en-US"/>
          </a:p>
        </p:txBody>
      </p:sp>
    </p:spTree>
    <p:extLst>
      <p:ext uri="{BB962C8B-B14F-4D97-AF65-F5344CB8AC3E}">
        <p14:creationId xmlns:p14="http://schemas.microsoft.com/office/powerpoint/2010/main" val="68071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a:solidFill>
                  <a:schemeClr val="tx1"/>
                </a:solidFill>
                <a:effectLst/>
                <a:latin typeface="+mn-lt"/>
                <a:ea typeface="+mn-ea"/>
                <a:cs typeface="+mn-cs"/>
              </a:rPr>
              <a:t>This is the first year we are returning to the previous funding levels for our cyclic projects.  We have been working on extending service life and intervals in order to complete construction projects in years prior.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2</a:t>
            </a:fld>
            <a:endParaRPr lang="en-US"/>
          </a:p>
        </p:txBody>
      </p:sp>
    </p:spTree>
    <p:extLst>
      <p:ext uri="{BB962C8B-B14F-4D97-AF65-F5344CB8AC3E}">
        <p14:creationId xmlns:p14="http://schemas.microsoft.com/office/powerpoint/2010/main" val="421932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3</a:t>
            </a:fld>
            <a:endParaRPr lang="en-US"/>
          </a:p>
        </p:txBody>
      </p:sp>
    </p:spTree>
    <p:extLst>
      <p:ext uri="{BB962C8B-B14F-4D97-AF65-F5344CB8AC3E}">
        <p14:creationId xmlns:p14="http://schemas.microsoft.com/office/powerpoint/2010/main" val="1389452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4</a:t>
            </a:fld>
            <a:endParaRPr lang="en-US"/>
          </a:p>
        </p:txBody>
      </p:sp>
    </p:spTree>
    <p:extLst>
      <p:ext uri="{BB962C8B-B14F-4D97-AF65-F5344CB8AC3E}">
        <p14:creationId xmlns:p14="http://schemas.microsoft.com/office/powerpoint/2010/main" val="1139155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9D75B-F335-4ED7-64A6-2E4E9AB817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017A80-B709-540C-ED1F-45A81FA824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F71454-40A2-9588-8099-8908A86E65F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a:extLst>
              <a:ext uri="{FF2B5EF4-FFF2-40B4-BE49-F238E27FC236}">
                <a16:creationId xmlns:a16="http://schemas.microsoft.com/office/drawing/2014/main" id="{0A698753-A4A6-C33A-4B42-A76A3617FF12}"/>
              </a:ext>
            </a:extLst>
          </p:cNvPr>
          <p:cNvSpPr>
            <a:spLocks noGrp="1"/>
          </p:cNvSpPr>
          <p:nvPr>
            <p:ph type="sldNum" sz="quarter" idx="5"/>
          </p:nvPr>
        </p:nvSpPr>
        <p:spPr/>
        <p:txBody>
          <a:bodyPr/>
          <a:lstStyle/>
          <a:p>
            <a:fld id="{39D04B07-70A5-4E49-9DB6-306BA61BC46E}" type="slidenum">
              <a:rPr lang="en-US" smtClean="0"/>
              <a:pPr/>
              <a:t>5</a:t>
            </a:fld>
            <a:endParaRPr lang="en-US"/>
          </a:p>
        </p:txBody>
      </p:sp>
    </p:spTree>
    <p:extLst>
      <p:ext uri="{BB962C8B-B14F-4D97-AF65-F5344CB8AC3E}">
        <p14:creationId xmlns:p14="http://schemas.microsoft.com/office/powerpoint/2010/main" val="2392839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C286B-0474-6CD8-B020-5A639934DA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661377-83E3-A757-4F89-30533AFE00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CFD344-F110-6FB7-2F8C-32A495EA565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a:extLst>
              <a:ext uri="{FF2B5EF4-FFF2-40B4-BE49-F238E27FC236}">
                <a16:creationId xmlns:a16="http://schemas.microsoft.com/office/drawing/2014/main" id="{09076F6D-10F2-D1EB-9B6E-9D576CF8034D}"/>
              </a:ext>
            </a:extLst>
          </p:cNvPr>
          <p:cNvSpPr>
            <a:spLocks noGrp="1"/>
          </p:cNvSpPr>
          <p:nvPr>
            <p:ph type="sldNum" sz="quarter" idx="5"/>
          </p:nvPr>
        </p:nvSpPr>
        <p:spPr/>
        <p:txBody>
          <a:bodyPr/>
          <a:lstStyle/>
          <a:p>
            <a:fld id="{39D04B07-70A5-4E49-9DB6-306BA61BC46E}" type="slidenum">
              <a:rPr lang="en-US" smtClean="0"/>
              <a:pPr/>
              <a:t>6</a:t>
            </a:fld>
            <a:endParaRPr lang="en-US"/>
          </a:p>
        </p:txBody>
      </p:sp>
    </p:spTree>
    <p:extLst>
      <p:ext uri="{BB962C8B-B14F-4D97-AF65-F5344CB8AC3E}">
        <p14:creationId xmlns:p14="http://schemas.microsoft.com/office/powerpoint/2010/main" val="981890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BB38A-038B-2EA6-1E50-046E287018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434CEB-63B4-F26E-CA31-45070D9136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40A74E-DDCB-F5BB-AD61-732FDD3A074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BC58235-3AFF-B295-CCBE-086BD981D581}"/>
              </a:ext>
            </a:extLst>
          </p:cNvPr>
          <p:cNvSpPr>
            <a:spLocks noGrp="1"/>
          </p:cNvSpPr>
          <p:nvPr>
            <p:ph type="sldNum" sz="quarter" idx="5"/>
          </p:nvPr>
        </p:nvSpPr>
        <p:spPr/>
        <p:txBody>
          <a:bodyPr/>
          <a:lstStyle/>
          <a:p>
            <a:fld id="{39D04B07-70A5-4E49-9DB6-306BA61BC46E}" type="slidenum">
              <a:rPr lang="en-US" smtClean="0"/>
              <a:pPr/>
              <a:t>7</a:t>
            </a:fld>
            <a:endParaRPr lang="en-US"/>
          </a:p>
        </p:txBody>
      </p:sp>
    </p:spTree>
    <p:extLst>
      <p:ext uri="{BB962C8B-B14F-4D97-AF65-F5344CB8AC3E}">
        <p14:creationId xmlns:p14="http://schemas.microsoft.com/office/powerpoint/2010/main" val="64215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363C06A-51B2-466D-AE59-AFF3DF70D188}"/>
              </a:ext>
            </a:extLst>
          </p:cNvPr>
          <p:cNvSpPr>
            <a:spLocks noGrp="1"/>
          </p:cNvSpPr>
          <p:nvPr>
            <p:ph type="sldNum" sz="quarter" idx="5"/>
          </p:nvPr>
        </p:nvSpPr>
        <p:spPr/>
        <p:txBody>
          <a:bodyPr/>
          <a:lstStyle/>
          <a:p>
            <a:fld id="{39D04B07-70A5-4E49-9DB6-306BA61BC46E}" type="slidenum">
              <a:rPr lang="en-US" smtClean="0"/>
              <a:pPr/>
              <a:t>8</a:t>
            </a:fld>
            <a:endParaRPr lang="en-US"/>
          </a:p>
        </p:txBody>
      </p:sp>
    </p:spTree>
    <p:extLst>
      <p:ext uri="{BB962C8B-B14F-4D97-AF65-F5344CB8AC3E}">
        <p14:creationId xmlns:p14="http://schemas.microsoft.com/office/powerpoint/2010/main" val="348169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FB3047EB-8116-45F6-8B11-A4B162AEFB8A}" type="datetime1">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FEF7F-6807-4A8F-A931-61A0E7554D5E}" type="datetime1">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25265338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6827DD-1D09-4648-83F7-6D212662A3D1}" type="datetime1">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2275747951"/>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EB1A5-2F93-48CC-AA7E-6B50DBC3FD24}" type="datetime1">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87796146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A4A23A-5753-4BB3-8FEB-658D08CFA62F}" type="datetime1">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CA9A89-88B8-4294-933C-D03A7C610854}" type="datetime1">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88658703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729E43-3F19-4464-8ED8-BF77D1273DA4}" type="datetime1">
              <a:rPr lang="en-US" smtClean="0"/>
              <a:pPr/>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11799515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78C63-3A7D-442E-886A-B1BC4B5A89F5}" type="datetime1">
              <a:rPr lang="en-US" smtClean="0"/>
              <a:pPr/>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345485945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BE4AC8-23AC-4257-8B41-FCD02F05A4E9}" type="datetime1">
              <a:rPr lang="en-US" smtClean="0"/>
              <a:pPr/>
              <a:t>2/3/2025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10925892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D8661E4-FE41-41F1-96A1-453F020A094E}" type="datetime1">
              <a:rPr lang="en-US" smtClean="0"/>
              <a:pPr/>
              <a:t>2/3/2025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pPr/>
              <a:t>‹#›</a:t>
            </a:fld>
            <a:endParaRPr lang="en-US"/>
          </a:p>
        </p:txBody>
      </p:sp>
    </p:spTree>
    <p:extLst>
      <p:ext uri="{BB962C8B-B14F-4D97-AF65-F5344CB8AC3E}">
        <p14:creationId xmlns:p14="http://schemas.microsoft.com/office/powerpoint/2010/main" val="328425816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9AD34-9A6B-4221-A665-E11910C51C70}" type="datetime1">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2816472557"/>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A8202F1-2E0B-4239-80FB-76DF0497E437}" type="datetime1">
              <a:rPr lang="en-US" smtClean="0"/>
              <a:pPr/>
              <a:t>2/3/2025</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972" y="0"/>
            <a:ext cx="5860841" cy="4928986"/>
          </a:xfrm>
          <a:prstGeom prst="rect">
            <a:avLst/>
          </a:prstGeom>
        </p:spPr>
      </p:pic>
      <p:sp>
        <p:nvSpPr>
          <p:cNvPr id="2" name="TextBox 1">
            <a:extLst>
              <a:ext uri="{FF2B5EF4-FFF2-40B4-BE49-F238E27FC236}">
                <a16:creationId xmlns:a16="http://schemas.microsoft.com/office/drawing/2014/main" id="{E53707F6-BE83-4C0B-9CE6-D2EA39970185}"/>
              </a:ext>
            </a:extLst>
          </p:cNvPr>
          <p:cNvSpPr txBox="1"/>
          <p:nvPr/>
        </p:nvSpPr>
        <p:spPr>
          <a:xfrm>
            <a:off x="976630" y="4689763"/>
            <a:ext cx="7190739" cy="1077218"/>
          </a:xfrm>
          <a:prstGeom prst="rect">
            <a:avLst/>
          </a:prstGeom>
          <a:noFill/>
        </p:spPr>
        <p:txBody>
          <a:bodyPr wrap="square" rtlCol="0">
            <a:spAutoFit/>
          </a:bodyPr>
          <a:lstStyle/>
          <a:p>
            <a:pPr algn="ctr"/>
            <a:r>
              <a:rPr lang="en-US" sz="2800" b="1"/>
              <a:t>Five Year Facilities Improvement Plan</a:t>
            </a:r>
          </a:p>
          <a:p>
            <a:pPr algn="ctr"/>
            <a:endParaRPr lang="en-US" sz="1200"/>
          </a:p>
          <a:p>
            <a:pPr algn="ctr"/>
            <a:r>
              <a:rPr lang="en-US" sz="2400" b="1"/>
              <a:t>Years 2024 - 2025 through 2029 - 2030</a:t>
            </a:r>
            <a:endParaRPr lang="en-US" sz="2400"/>
          </a:p>
        </p:txBody>
      </p:sp>
    </p:spTree>
    <p:extLst>
      <p:ext uri="{BB962C8B-B14F-4D97-AF65-F5344CB8AC3E}">
        <p14:creationId xmlns:p14="http://schemas.microsoft.com/office/powerpoint/2010/main" val="1604968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914399" y="-99234"/>
            <a:ext cx="7315199" cy="556434"/>
          </a:xfrm>
          <a:prstGeom prst="rect">
            <a:avLst/>
          </a:prstGeom>
        </p:spPr>
        <p:txBody>
          <a:bodyPr wrap="squar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2024 - 2025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E2C20BBC-1D26-4726-887A-F16D0FCCEE13}"/>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2" name="Rectangle 2">
            <a:extLst>
              <a:ext uri="{FF2B5EF4-FFF2-40B4-BE49-F238E27FC236}">
                <a16:creationId xmlns:a16="http://schemas.microsoft.com/office/drawing/2014/main" id="{387CFB2E-CB41-4EAA-816B-7C014E3A617D}"/>
              </a:ext>
            </a:extLst>
          </p:cNvPr>
          <p:cNvSpPr>
            <a:spLocks noChangeArrowheads="1"/>
          </p:cNvSpPr>
          <p:nvPr/>
        </p:nvSpPr>
        <p:spPr bwMode="auto">
          <a:xfrm>
            <a:off x="1474638" y="-112297"/>
            <a:ext cx="9541605" cy="523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5">
            <a:extLst>
              <a:ext uri="{FF2B5EF4-FFF2-40B4-BE49-F238E27FC236}">
                <a16:creationId xmlns:a16="http://schemas.microsoft.com/office/drawing/2014/main" id="{4BB0F2D0-04D5-425C-8120-F148CF5CFE1C}"/>
              </a:ext>
            </a:extLst>
          </p:cNvPr>
          <p:cNvSpPr>
            <a:spLocks noChangeArrowheads="1"/>
          </p:cNvSpPr>
          <p:nvPr/>
        </p:nvSpPr>
        <p:spPr bwMode="auto">
          <a:xfrm>
            <a:off x="674050" y="-33919"/>
            <a:ext cx="10289941" cy="51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0487467F-BF6E-4AA3-B6F4-C923C7A839E4}"/>
              </a:ext>
            </a:extLst>
          </p:cNvPr>
          <p:cNvGraphicFramePr>
            <a:graphicFrameLocks noChangeAspect="1"/>
          </p:cNvGraphicFramePr>
          <p:nvPr>
            <p:extLst>
              <p:ext uri="{D42A27DB-BD31-4B8C-83A1-F6EECF244321}">
                <p14:modId xmlns:p14="http://schemas.microsoft.com/office/powerpoint/2010/main" val="4196676986"/>
              </p:ext>
            </p:extLst>
          </p:nvPr>
        </p:nvGraphicFramePr>
        <p:xfrm>
          <a:off x="914400" y="263525"/>
          <a:ext cx="7315200" cy="6035675"/>
        </p:xfrm>
        <a:graphic>
          <a:graphicData uri="http://schemas.openxmlformats.org/presentationml/2006/ole">
            <mc:AlternateContent xmlns:mc="http://schemas.openxmlformats.org/markup-compatibility/2006">
              <mc:Choice xmlns:v="urn:schemas-microsoft-com:vml" Requires="v">
                <p:oleObj name="Worksheet" r:id="rId3" imgW="5667443" imgH="6172200" progId="Excel.Sheet.12">
                  <p:embed/>
                </p:oleObj>
              </mc:Choice>
              <mc:Fallback>
                <p:oleObj name="Worksheet" r:id="rId3" imgW="5667443" imgH="6172200" progId="Excel.Sheet.12">
                  <p:embed/>
                  <p:pic>
                    <p:nvPicPr>
                      <p:cNvPr id="9" name="Object 8">
                        <a:extLst>
                          <a:ext uri="{FF2B5EF4-FFF2-40B4-BE49-F238E27FC236}">
                            <a16:creationId xmlns:a16="http://schemas.microsoft.com/office/drawing/2014/main" id="{0487467F-BF6E-4AA3-B6F4-C923C7A839E4}"/>
                          </a:ext>
                        </a:extLst>
                      </p:cNvPr>
                      <p:cNvPicPr>
                        <a:picLocks noChangeAspect="1" noChangeArrowheads="1"/>
                      </p:cNvPicPr>
                      <p:nvPr/>
                    </p:nvPicPr>
                    <p:blipFill>
                      <a:blip r:embed="rId4"/>
                      <a:srcRect/>
                      <a:stretch>
                        <a:fillRect/>
                      </a:stretch>
                    </p:blipFill>
                    <p:spPr bwMode="auto">
                      <a:xfrm>
                        <a:off x="914400" y="263525"/>
                        <a:ext cx="7315200" cy="6035675"/>
                      </a:xfrm>
                      <a:prstGeom prst="rect">
                        <a:avLst/>
                      </a:prstGeom>
                      <a:noFill/>
                    </p:spPr>
                  </p:pic>
                </p:oleObj>
              </mc:Fallback>
            </mc:AlternateContent>
          </a:graphicData>
        </a:graphic>
      </p:graphicFrame>
    </p:spTree>
    <p:extLst>
      <p:ext uri="{BB962C8B-B14F-4D97-AF65-F5344CB8AC3E}">
        <p14:creationId xmlns:p14="http://schemas.microsoft.com/office/powerpoint/2010/main" val="2786135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2942419" y="-79784"/>
            <a:ext cx="3259162"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2025 - 2026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96CB95F1-340A-4540-BCF5-3970AD4A8EC6}"/>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AAE69E0E-75C6-4826-ABB9-89177077D910}"/>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DCA2223E-BDD9-4B90-BE72-E1A15F67A669}"/>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E5BA859-FDBD-43AA-8421-363633593EBA}"/>
              </a:ext>
            </a:extLst>
          </p:cNvPr>
          <p:cNvGraphicFramePr>
            <a:graphicFrameLocks noChangeAspect="1"/>
          </p:cNvGraphicFramePr>
          <p:nvPr>
            <p:extLst>
              <p:ext uri="{D42A27DB-BD31-4B8C-83A1-F6EECF244321}">
                <p14:modId xmlns:p14="http://schemas.microsoft.com/office/powerpoint/2010/main" val="1329347334"/>
              </p:ext>
            </p:extLst>
          </p:nvPr>
        </p:nvGraphicFramePr>
        <p:xfrm>
          <a:off x="968689" y="315070"/>
          <a:ext cx="7315200" cy="6325680"/>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7E5BA859-FDBD-43AA-8421-363633593EBA}"/>
                          </a:ext>
                        </a:extLst>
                      </p:cNvPr>
                      <p:cNvPicPr>
                        <a:picLocks noChangeAspect="1" noChangeArrowheads="1"/>
                      </p:cNvPicPr>
                      <p:nvPr/>
                    </p:nvPicPr>
                    <p:blipFill>
                      <a:blip r:embed="rId4"/>
                      <a:srcRect/>
                      <a:stretch>
                        <a:fillRect/>
                      </a:stretch>
                    </p:blipFill>
                    <p:spPr bwMode="auto">
                      <a:xfrm>
                        <a:off x="968689" y="315070"/>
                        <a:ext cx="7315200" cy="6325680"/>
                      </a:xfrm>
                      <a:prstGeom prst="rect">
                        <a:avLst/>
                      </a:prstGeom>
                      <a:noFill/>
                    </p:spPr>
                  </p:pic>
                </p:oleObj>
              </mc:Fallback>
            </mc:AlternateContent>
          </a:graphicData>
        </a:graphic>
      </p:graphicFrame>
    </p:spTree>
    <p:extLst>
      <p:ext uri="{BB962C8B-B14F-4D97-AF65-F5344CB8AC3E}">
        <p14:creationId xmlns:p14="http://schemas.microsoft.com/office/powerpoint/2010/main" val="2366081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2942419" y="-60324"/>
            <a:ext cx="3259162"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2026 - 2027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96CB95F1-340A-4540-BCF5-3970AD4A8EC6}"/>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AAE69E0E-75C6-4826-ABB9-89177077D910}"/>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DCA2223E-BDD9-4B90-BE72-E1A15F67A669}"/>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E5BA859-FDBD-43AA-8421-363633593EBA}"/>
              </a:ext>
            </a:extLst>
          </p:cNvPr>
          <p:cNvGraphicFramePr>
            <a:graphicFrameLocks noChangeAspect="1"/>
          </p:cNvGraphicFramePr>
          <p:nvPr>
            <p:extLst>
              <p:ext uri="{D42A27DB-BD31-4B8C-83A1-F6EECF244321}">
                <p14:modId xmlns:p14="http://schemas.microsoft.com/office/powerpoint/2010/main" val="1366369448"/>
              </p:ext>
            </p:extLst>
          </p:nvPr>
        </p:nvGraphicFramePr>
        <p:xfrm>
          <a:off x="911226" y="328612"/>
          <a:ext cx="7315200" cy="5950018"/>
        </p:xfrm>
        <a:graphic>
          <a:graphicData uri="http://schemas.openxmlformats.org/presentationml/2006/ole">
            <mc:AlternateContent xmlns:mc="http://schemas.openxmlformats.org/markup-compatibility/2006">
              <mc:Choice xmlns:v="urn:schemas-microsoft-com:vml" Requires="v">
                <p:oleObj name="Worksheet" r:id="rId3" imgW="5667443" imgH="6172200" progId="Excel.Sheet.12">
                  <p:embed/>
                </p:oleObj>
              </mc:Choice>
              <mc:Fallback>
                <p:oleObj name="Worksheet" r:id="rId3" imgW="5667443" imgH="6172200" progId="Excel.Sheet.12">
                  <p:embed/>
                  <p:pic>
                    <p:nvPicPr>
                      <p:cNvPr id="8" name="Object 7">
                        <a:extLst>
                          <a:ext uri="{FF2B5EF4-FFF2-40B4-BE49-F238E27FC236}">
                            <a16:creationId xmlns:a16="http://schemas.microsoft.com/office/drawing/2014/main" id="{7E5BA859-FDBD-43AA-8421-363633593EBA}"/>
                          </a:ext>
                        </a:extLst>
                      </p:cNvPr>
                      <p:cNvPicPr>
                        <a:picLocks noChangeAspect="1" noChangeArrowheads="1"/>
                      </p:cNvPicPr>
                      <p:nvPr/>
                    </p:nvPicPr>
                    <p:blipFill>
                      <a:blip r:embed="rId4"/>
                      <a:srcRect/>
                      <a:stretch>
                        <a:fillRect/>
                      </a:stretch>
                    </p:blipFill>
                    <p:spPr bwMode="auto">
                      <a:xfrm>
                        <a:off x="911226" y="328612"/>
                        <a:ext cx="7315200" cy="5950018"/>
                      </a:xfrm>
                      <a:prstGeom prst="rect">
                        <a:avLst/>
                      </a:prstGeom>
                      <a:noFill/>
                    </p:spPr>
                  </p:pic>
                </p:oleObj>
              </mc:Fallback>
            </mc:AlternateContent>
          </a:graphicData>
        </a:graphic>
      </p:graphicFrame>
    </p:spTree>
    <p:extLst>
      <p:ext uri="{BB962C8B-B14F-4D97-AF65-F5344CB8AC3E}">
        <p14:creationId xmlns:p14="http://schemas.microsoft.com/office/powerpoint/2010/main" val="3359764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42C9E-97E1-F722-472D-C1DBCE4FF36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F6FE8ED6-99E2-06E6-1523-F84903557AD8}"/>
              </a:ext>
            </a:extLst>
          </p:cNvPr>
          <p:cNvSpPr/>
          <p:nvPr/>
        </p:nvSpPr>
        <p:spPr>
          <a:xfrm>
            <a:off x="2942419" y="-60324"/>
            <a:ext cx="3259161"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2027 - 2028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878C4B89-A223-818A-FB6E-EC59102196D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D367B465-58DE-1BC4-47F2-702DBC10C4CF}"/>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4614A800-17E3-D44B-F8EE-6087BA887E8B}"/>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4A3E4910-8375-2EF6-537E-95AFB62BC123}"/>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2737C455-A4F8-BB15-DFF7-0BAB22EDC0D4}"/>
              </a:ext>
            </a:extLst>
          </p:cNvPr>
          <p:cNvGraphicFramePr>
            <a:graphicFrameLocks noChangeAspect="1"/>
          </p:cNvGraphicFramePr>
          <p:nvPr>
            <p:extLst>
              <p:ext uri="{D42A27DB-BD31-4B8C-83A1-F6EECF244321}">
                <p14:modId xmlns:p14="http://schemas.microsoft.com/office/powerpoint/2010/main" val="2519782902"/>
              </p:ext>
            </p:extLst>
          </p:nvPr>
        </p:nvGraphicFramePr>
        <p:xfrm>
          <a:off x="914942" y="336548"/>
          <a:ext cx="7315200" cy="6272698"/>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2737C455-A4F8-BB15-DFF7-0BAB22EDC0D4}"/>
                          </a:ext>
                        </a:extLst>
                      </p:cNvPr>
                      <p:cNvPicPr>
                        <a:picLocks noChangeAspect="1" noChangeArrowheads="1"/>
                      </p:cNvPicPr>
                      <p:nvPr/>
                    </p:nvPicPr>
                    <p:blipFill>
                      <a:blip r:embed="rId4"/>
                      <a:srcRect/>
                      <a:stretch>
                        <a:fillRect/>
                      </a:stretch>
                    </p:blipFill>
                    <p:spPr bwMode="auto">
                      <a:xfrm>
                        <a:off x="914942" y="336548"/>
                        <a:ext cx="7315200" cy="6272698"/>
                      </a:xfrm>
                      <a:prstGeom prst="rect">
                        <a:avLst/>
                      </a:prstGeom>
                      <a:noFill/>
                    </p:spPr>
                  </p:pic>
                </p:oleObj>
              </mc:Fallback>
            </mc:AlternateContent>
          </a:graphicData>
        </a:graphic>
      </p:graphicFrame>
    </p:spTree>
    <p:extLst>
      <p:ext uri="{BB962C8B-B14F-4D97-AF65-F5344CB8AC3E}">
        <p14:creationId xmlns:p14="http://schemas.microsoft.com/office/powerpoint/2010/main" val="3359196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4175A-8798-9ADE-6806-0A7367CBE8F3}"/>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A9B9B94D-4C0F-DC7D-0CFF-62D013AC8933}"/>
              </a:ext>
            </a:extLst>
          </p:cNvPr>
          <p:cNvSpPr/>
          <p:nvPr/>
        </p:nvSpPr>
        <p:spPr>
          <a:xfrm>
            <a:off x="2942418" y="-60324"/>
            <a:ext cx="3259162"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2028 - 2029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89F59ACF-065F-7EB4-0BF6-D047D5CC6BF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D6BEC449-8AFE-F826-ABB4-6D0AF7C3CD22}"/>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7FA80785-05F2-15E5-325E-AF757E8B454E}"/>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9D6812A6-522D-9CAB-FC9E-110E540CDED0}"/>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25F3FB06-C438-3CB4-73DA-B082AD9DB2A2}"/>
              </a:ext>
            </a:extLst>
          </p:cNvPr>
          <p:cNvGraphicFramePr>
            <a:graphicFrameLocks noChangeAspect="1"/>
          </p:cNvGraphicFramePr>
          <p:nvPr>
            <p:extLst>
              <p:ext uri="{D42A27DB-BD31-4B8C-83A1-F6EECF244321}">
                <p14:modId xmlns:p14="http://schemas.microsoft.com/office/powerpoint/2010/main" val="1887314907"/>
              </p:ext>
            </p:extLst>
          </p:nvPr>
        </p:nvGraphicFramePr>
        <p:xfrm>
          <a:off x="833438" y="456921"/>
          <a:ext cx="7521575" cy="6167399"/>
        </p:xfrm>
        <a:graphic>
          <a:graphicData uri="http://schemas.openxmlformats.org/presentationml/2006/ole">
            <mc:AlternateContent xmlns:mc="http://schemas.openxmlformats.org/markup-compatibility/2006">
              <mc:Choice xmlns:v="urn:schemas-microsoft-com:vml" Requires="v">
                <p:oleObj name="Worksheet" r:id="rId3" imgW="5813883" imgH="6393211" progId="Excel.Sheet.12">
                  <p:embed/>
                </p:oleObj>
              </mc:Choice>
              <mc:Fallback>
                <p:oleObj name="Worksheet" r:id="rId3" imgW="5813883" imgH="6393211" progId="Excel.Sheet.12">
                  <p:embed/>
                  <p:pic>
                    <p:nvPicPr>
                      <p:cNvPr id="8" name="Object 7">
                        <a:extLst>
                          <a:ext uri="{FF2B5EF4-FFF2-40B4-BE49-F238E27FC236}">
                            <a16:creationId xmlns:a16="http://schemas.microsoft.com/office/drawing/2014/main" id="{25F3FB06-C438-3CB4-73DA-B082AD9DB2A2}"/>
                          </a:ext>
                        </a:extLst>
                      </p:cNvPr>
                      <p:cNvPicPr>
                        <a:picLocks noChangeAspect="1" noChangeArrowheads="1"/>
                      </p:cNvPicPr>
                      <p:nvPr/>
                    </p:nvPicPr>
                    <p:blipFill>
                      <a:blip r:embed="rId4"/>
                      <a:srcRect/>
                      <a:stretch>
                        <a:fillRect/>
                      </a:stretch>
                    </p:blipFill>
                    <p:spPr bwMode="auto">
                      <a:xfrm>
                        <a:off x="833438" y="456921"/>
                        <a:ext cx="7521575" cy="6167399"/>
                      </a:xfrm>
                      <a:prstGeom prst="rect">
                        <a:avLst/>
                      </a:prstGeom>
                      <a:noFill/>
                    </p:spPr>
                  </p:pic>
                </p:oleObj>
              </mc:Fallback>
            </mc:AlternateContent>
          </a:graphicData>
        </a:graphic>
      </p:graphicFrame>
    </p:spTree>
    <p:extLst>
      <p:ext uri="{BB962C8B-B14F-4D97-AF65-F5344CB8AC3E}">
        <p14:creationId xmlns:p14="http://schemas.microsoft.com/office/powerpoint/2010/main" val="2058313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8F12A8-9ACD-6A1C-3E11-2826D8F9F3DC}"/>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0F6D5FD8-0854-D71A-F1C7-B152CABD49B4}"/>
              </a:ext>
            </a:extLst>
          </p:cNvPr>
          <p:cNvSpPr/>
          <p:nvPr/>
        </p:nvSpPr>
        <p:spPr>
          <a:xfrm>
            <a:off x="2942418" y="-60324"/>
            <a:ext cx="3259162"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2029 - 2030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92EC0F0A-D732-AB4C-CE3C-208A54CFD5D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98B7818B-0EAE-AD09-DBF7-EC79D5B6E0B7}"/>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EA4BE32-37A0-01BA-52AF-638CB72BB8B8}"/>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8C28AAF6-3B16-6DDE-2F1B-246BCB2DD80E}"/>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AC734C5B-7D7E-3B27-73D9-FBF42ED5CFEF}"/>
              </a:ext>
            </a:extLst>
          </p:cNvPr>
          <p:cNvGraphicFramePr>
            <a:graphicFrameLocks noChangeAspect="1"/>
          </p:cNvGraphicFramePr>
          <p:nvPr>
            <p:extLst>
              <p:ext uri="{D42A27DB-BD31-4B8C-83A1-F6EECF244321}">
                <p14:modId xmlns:p14="http://schemas.microsoft.com/office/powerpoint/2010/main" val="1365009865"/>
              </p:ext>
            </p:extLst>
          </p:nvPr>
        </p:nvGraphicFramePr>
        <p:xfrm>
          <a:off x="812800" y="365759"/>
          <a:ext cx="7519988" cy="6268721"/>
        </p:xfrm>
        <a:graphic>
          <a:graphicData uri="http://schemas.openxmlformats.org/presentationml/2006/ole">
            <mc:AlternateContent xmlns:mc="http://schemas.openxmlformats.org/markup-compatibility/2006">
              <mc:Choice xmlns:v="urn:schemas-microsoft-com:vml" Requires="v">
                <p:oleObj name="Worksheet" r:id="rId3" imgW="5813883" imgH="6393211" progId="Excel.Sheet.12">
                  <p:embed/>
                </p:oleObj>
              </mc:Choice>
              <mc:Fallback>
                <p:oleObj name="Worksheet" r:id="rId3" imgW="5813883" imgH="6393211" progId="Excel.Sheet.12">
                  <p:embed/>
                  <p:pic>
                    <p:nvPicPr>
                      <p:cNvPr id="8" name="Object 7">
                        <a:extLst>
                          <a:ext uri="{FF2B5EF4-FFF2-40B4-BE49-F238E27FC236}">
                            <a16:creationId xmlns:a16="http://schemas.microsoft.com/office/drawing/2014/main" id="{AC734C5B-7D7E-3B27-73D9-FBF42ED5CFEF}"/>
                          </a:ext>
                        </a:extLst>
                      </p:cNvPr>
                      <p:cNvPicPr>
                        <a:picLocks noChangeAspect="1" noChangeArrowheads="1"/>
                      </p:cNvPicPr>
                      <p:nvPr/>
                    </p:nvPicPr>
                    <p:blipFill>
                      <a:blip r:embed="rId4"/>
                      <a:srcRect/>
                      <a:stretch>
                        <a:fillRect/>
                      </a:stretch>
                    </p:blipFill>
                    <p:spPr bwMode="auto">
                      <a:xfrm>
                        <a:off x="812800" y="365759"/>
                        <a:ext cx="7519988" cy="6268721"/>
                      </a:xfrm>
                      <a:prstGeom prst="rect">
                        <a:avLst/>
                      </a:prstGeom>
                      <a:noFill/>
                    </p:spPr>
                  </p:pic>
                </p:oleObj>
              </mc:Fallback>
            </mc:AlternateContent>
          </a:graphicData>
        </a:graphic>
      </p:graphicFrame>
    </p:spTree>
    <p:extLst>
      <p:ext uri="{BB962C8B-B14F-4D97-AF65-F5344CB8AC3E}">
        <p14:creationId xmlns:p14="http://schemas.microsoft.com/office/powerpoint/2010/main" val="3588834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63448" y="2002412"/>
            <a:ext cx="7017104" cy="2853175"/>
          </a:xfrm>
          <a:prstGeom prst="rect">
            <a:avLst/>
          </a:prstGeom>
        </p:spPr>
      </p:pic>
    </p:spTree>
    <p:extLst>
      <p:ext uri="{BB962C8B-B14F-4D97-AF65-F5344CB8AC3E}">
        <p14:creationId xmlns:p14="http://schemas.microsoft.com/office/powerpoint/2010/main" val="3086071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AF881AFD3D2942AF9B97FBFD40CF91" ma:contentTypeVersion="14" ma:contentTypeDescription="Create a new document." ma:contentTypeScope="" ma:versionID="af3acf32b3ba988ceba0a9a5dc975f37">
  <xsd:schema xmlns:xsd="http://www.w3.org/2001/XMLSchema" xmlns:xs="http://www.w3.org/2001/XMLSchema" xmlns:p="http://schemas.microsoft.com/office/2006/metadata/properties" xmlns:ns3="5a689055-6f1f-472f-ba86-da6ef2c9d8b3" xmlns:ns4="cfc39a39-1ee8-4428-9b0d-5cea2b6e5173" targetNamespace="http://schemas.microsoft.com/office/2006/metadata/properties" ma:root="true" ma:fieldsID="18ce6e040a0e56bcb462f1d24e77620f" ns3:_="" ns4:_="">
    <xsd:import namespace="5a689055-6f1f-472f-ba86-da6ef2c9d8b3"/>
    <xsd:import namespace="cfc39a39-1ee8-4428-9b0d-5cea2b6e51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689055-6f1f-472f-ba86-da6ef2c9d8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fc39a39-1ee8-4428-9b0d-5cea2b6e517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F0571F-E38B-4E06-93DC-3F9AEA045243}">
  <ds:schemaRefs>
    <ds:schemaRef ds:uri="5a689055-6f1f-472f-ba86-da6ef2c9d8b3"/>
    <ds:schemaRef ds:uri="cfc39a39-1ee8-4428-9b0d-5cea2b6e517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E9424D8-934D-4EED-A8AA-3780EB44121F}">
  <ds:schemaRefs>
    <ds:schemaRef ds:uri="5a689055-6f1f-472f-ba86-da6ef2c9d8b3"/>
    <ds:schemaRef ds:uri="cfc39a39-1ee8-4428-9b0d-5cea2b6e51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F5989A-E9BE-4876-8FE1-9948FEAB48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897</Words>
  <Application>Microsoft Office PowerPoint</Application>
  <PresentationFormat>On-screen Show (4:3)</PresentationFormat>
  <Paragraphs>75</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Calibri</vt:lpstr>
      <vt:lpstr>Calibri Light</vt:lpstr>
      <vt:lpstr>Times New Roman</vt:lpstr>
      <vt:lpstr>Retrospect</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DeeDee Washington</dc:creator>
  <cp:lastModifiedBy>Kim Chriswell</cp:lastModifiedBy>
  <cp:revision>2</cp:revision>
  <cp:lastPrinted>2025-01-15T20:01:07Z</cp:lastPrinted>
  <dcterms:modified xsi:type="dcterms:W3CDTF">2025-02-03T13:53:49Z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0x01010072AF881AFD3D2942AF9B97FBFD40CF91</vt:lpwstr>
  </property>
</Properties>
</file>