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64" r:id="rId5"/>
    <p:sldId id="260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91" autoAdjust="0"/>
  </p:normalViewPr>
  <p:slideViewPr>
    <p:cSldViewPr>
      <p:cViewPr varScale="1">
        <p:scale>
          <a:sx n="60" d="100"/>
          <a:sy n="60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8A7014-272D-4213-8E43-9C2A823C388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D9F283-8693-4456-8091-684A265DAE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752600"/>
            <a:ext cx="3313355" cy="3429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iken</a:t>
            </a:r>
            <a:br>
              <a:rPr lang="en-US" dirty="0" smtClean="0"/>
            </a:br>
            <a:r>
              <a:rPr lang="en-US" b="1" dirty="0" smtClean="0"/>
              <a:t>C</a:t>
            </a:r>
            <a:r>
              <a:rPr lang="en-US" dirty="0" smtClean="0"/>
              <a:t>ounty</a:t>
            </a:r>
            <a:br>
              <a:rPr lang="en-US" dirty="0" smtClean="0"/>
            </a:br>
            <a:r>
              <a:rPr lang="en-US" b="1" dirty="0" smtClean="0"/>
              <a:t>V</a:t>
            </a:r>
            <a:r>
              <a:rPr lang="en-US" dirty="0" smtClean="0"/>
              <a:t>irtual </a:t>
            </a:r>
            <a:r>
              <a:rPr lang="en-US" b="1" dirty="0" smtClean="0"/>
              <a:t>A</a:t>
            </a:r>
            <a:r>
              <a:rPr lang="en-US" dirty="0" smtClean="0"/>
              <a:t>cademy</a:t>
            </a:r>
            <a:br>
              <a:rPr lang="en-US" dirty="0" smtClean="0"/>
            </a:br>
            <a:r>
              <a:rPr lang="en-US" dirty="0" smtClean="0"/>
              <a:t>Proposal</a:t>
            </a:r>
            <a:endParaRPr lang="en-US" dirty="0"/>
          </a:p>
        </p:txBody>
      </p:sp>
      <p:pic>
        <p:nvPicPr>
          <p:cNvPr id="3" name="Picture 2" descr="http://t1.gstatic.com/images?q=tbn:ANd9GcT4gjVGamCAaTJ8c4ZdSqi9zO0IK2Yqt2fKYpT9eTpCEqu-3szp:www.learnalbanianlanguage.com/siteimages/albanian%2520students%2520learning%2520onli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458" y="1828800"/>
            <a:ext cx="4114800" cy="35107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077200" cy="640080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6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ACVA Mission and </a:t>
            </a:r>
            <a:r>
              <a:rPr lang="en-US" sz="36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Purpose</a:t>
            </a:r>
          </a:p>
          <a:p>
            <a:pPr marL="137160" indent="0" algn="ctr">
              <a:buNone/>
            </a:pPr>
            <a:endParaRPr lang="en-US" sz="3600" u="sng" dirty="0"/>
          </a:p>
          <a:p>
            <a:pPr marL="137160" indent="0">
              <a:buNone/>
            </a:pPr>
            <a:r>
              <a:rPr lang="en-US" sz="3600" dirty="0"/>
              <a:t>To deliver quality, flexible online options for the diverse educational needs of students and their families as a strategy for increasing the graduation rate and preparing students to be successful in a global society.    </a:t>
            </a:r>
            <a:endParaRPr lang="en-US" sz="3600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ACVA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Aligned curriculum </a:t>
            </a:r>
          </a:p>
          <a:p>
            <a:pPr lvl="1"/>
            <a:r>
              <a:rPr lang="en-US" sz="2800" dirty="0" smtClean="0"/>
              <a:t>Aiken County </a:t>
            </a:r>
            <a:r>
              <a:rPr lang="en-US" sz="2800" dirty="0"/>
              <a:t>t</a:t>
            </a:r>
            <a:r>
              <a:rPr lang="en-US" sz="2800" dirty="0" smtClean="0"/>
              <a:t>eachers </a:t>
            </a:r>
          </a:p>
          <a:p>
            <a:pPr lvl="1"/>
            <a:r>
              <a:rPr lang="en-US" sz="2800" dirty="0" smtClean="0"/>
              <a:t>Courses will meet NCAA guidelines</a:t>
            </a:r>
          </a:p>
          <a:p>
            <a:pPr lvl="1"/>
            <a:r>
              <a:rPr lang="en-US" sz="2800" dirty="0" smtClean="0"/>
              <a:t>ACVA staff will enroll and monitor students</a:t>
            </a:r>
          </a:p>
          <a:p>
            <a:pPr lvl="1"/>
            <a:r>
              <a:rPr lang="en-US" sz="2800" dirty="0" smtClean="0"/>
              <a:t>Students maintain home school enrollment</a:t>
            </a:r>
          </a:p>
          <a:p>
            <a:pPr lvl="1"/>
            <a:r>
              <a:rPr lang="en-US" sz="2800" dirty="0" smtClean="0"/>
              <a:t>Flexible enrollment dates</a:t>
            </a:r>
          </a:p>
          <a:p>
            <a:pPr lvl="1"/>
            <a:r>
              <a:rPr lang="en-US" sz="2800" dirty="0" smtClean="0"/>
              <a:t>Expanded </a:t>
            </a:r>
            <a:r>
              <a:rPr lang="en-US" sz="2800" dirty="0"/>
              <a:t>c</a:t>
            </a:r>
            <a:r>
              <a:rPr lang="en-US" sz="2800" dirty="0" smtClean="0"/>
              <a:t>ourse offerings including </a:t>
            </a:r>
            <a:r>
              <a:rPr lang="en-US" sz="2800" dirty="0"/>
              <a:t>m</a:t>
            </a:r>
            <a:r>
              <a:rPr lang="en-US" sz="2800" dirty="0" smtClean="0"/>
              <a:t>iddle school</a:t>
            </a:r>
          </a:p>
          <a:p>
            <a:pPr lvl="1"/>
            <a:r>
              <a:rPr lang="en-US" sz="2800" dirty="0"/>
              <a:t>Credit/Unit </a:t>
            </a:r>
            <a:r>
              <a:rPr lang="en-US" sz="2800" dirty="0" smtClean="0"/>
              <a:t>recovery</a:t>
            </a:r>
            <a:endParaRPr lang="en-US" sz="2800" dirty="0"/>
          </a:p>
          <a:p>
            <a:pPr marL="585216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36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024744" cy="1258336"/>
          </a:xfrm>
        </p:spPr>
        <p:txBody>
          <a:bodyPr/>
          <a:lstStyle/>
          <a:p>
            <a:r>
              <a:rPr lang="en-US" dirty="0" smtClean="0"/>
              <a:t>ACVA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000" dirty="0"/>
              <a:t>Lab setting during the school day</a:t>
            </a:r>
          </a:p>
          <a:p>
            <a:pPr lvl="1"/>
            <a:r>
              <a:rPr lang="en-US" sz="3000" dirty="0"/>
              <a:t>Courses available outside of the school day</a:t>
            </a:r>
          </a:p>
          <a:p>
            <a:pPr lvl="1"/>
            <a:r>
              <a:rPr lang="en-US" sz="2800" dirty="0" smtClean="0"/>
              <a:t>Expanded </a:t>
            </a:r>
            <a:r>
              <a:rPr lang="en-US" sz="2800" dirty="0"/>
              <a:t>enrollment opportunities</a:t>
            </a:r>
          </a:p>
          <a:p>
            <a:pPr lvl="2"/>
            <a:r>
              <a:rPr lang="en-US" sz="2600" dirty="0"/>
              <a:t>Out of District</a:t>
            </a:r>
          </a:p>
          <a:p>
            <a:pPr lvl="2"/>
            <a:r>
              <a:rPr lang="en-US" sz="2600" dirty="0"/>
              <a:t>Private and Home </a:t>
            </a:r>
            <a:r>
              <a:rPr lang="en-US" sz="2600" dirty="0" smtClean="0"/>
              <a:t>School</a:t>
            </a:r>
            <a:endParaRPr lang="en-US" sz="3000" dirty="0" smtClean="0"/>
          </a:p>
          <a:p>
            <a:pPr lvl="1"/>
            <a:r>
              <a:rPr lang="en-US" sz="3000" dirty="0" smtClean="0"/>
              <a:t>Support for existing programs</a:t>
            </a:r>
          </a:p>
          <a:p>
            <a:pPr lvl="2"/>
            <a:r>
              <a:rPr lang="en-US" sz="2600" dirty="0" smtClean="0"/>
              <a:t>Homebound</a:t>
            </a:r>
          </a:p>
          <a:p>
            <a:pPr lvl="2"/>
            <a:r>
              <a:rPr lang="en-US" sz="2600" dirty="0" smtClean="0"/>
              <a:t>Adult Education</a:t>
            </a:r>
          </a:p>
          <a:p>
            <a:pPr lvl="2"/>
            <a:r>
              <a:rPr lang="en-US" sz="2600" dirty="0" smtClean="0"/>
              <a:t>Home Based</a:t>
            </a:r>
          </a:p>
          <a:p>
            <a:pPr lvl="2"/>
            <a:r>
              <a:rPr lang="en-US" sz="2600" dirty="0" smtClean="0"/>
              <a:t>Long-term Suspension</a:t>
            </a:r>
          </a:p>
          <a:p>
            <a:pPr lvl="2"/>
            <a:r>
              <a:rPr lang="en-US" sz="2600" dirty="0" smtClean="0"/>
              <a:t>Summer School</a:t>
            </a:r>
            <a:endParaRPr lang="en-US" sz="2600" dirty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074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914400"/>
          </a:xfrm>
        </p:spPr>
        <p:txBody>
          <a:bodyPr/>
          <a:lstStyle/>
          <a:p>
            <a:r>
              <a:rPr lang="en-US" dirty="0" smtClean="0"/>
              <a:t>ACVA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sz="2800" dirty="0" smtClean="0"/>
              <a:t>Year 1</a:t>
            </a:r>
          </a:p>
          <a:p>
            <a:pPr lvl="2"/>
            <a:r>
              <a:rPr lang="en-US" sz="2600" dirty="0" smtClean="0"/>
              <a:t>Contract with SCVP for IC and CR Courses</a:t>
            </a:r>
          </a:p>
          <a:p>
            <a:pPr lvl="2"/>
            <a:r>
              <a:rPr lang="en-US" sz="2600" dirty="0" smtClean="0"/>
              <a:t>Continue limited contracts with APEX and Plato</a:t>
            </a:r>
          </a:p>
          <a:p>
            <a:pPr lvl="1"/>
            <a:r>
              <a:rPr lang="en-US" sz="2800" dirty="0" smtClean="0"/>
              <a:t>Year 2</a:t>
            </a:r>
          </a:p>
          <a:p>
            <a:pPr lvl="2"/>
            <a:r>
              <a:rPr lang="en-US" sz="2600" dirty="0" smtClean="0"/>
              <a:t>Enrollment from other districts</a:t>
            </a:r>
          </a:p>
          <a:p>
            <a:pPr lvl="1"/>
            <a:r>
              <a:rPr lang="en-US" sz="2800" dirty="0" smtClean="0"/>
              <a:t>Year 3</a:t>
            </a:r>
          </a:p>
          <a:p>
            <a:pPr lvl="2"/>
            <a:r>
              <a:rPr lang="en-US" sz="2600" dirty="0" smtClean="0"/>
              <a:t>Full time Virtual Students</a:t>
            </a:r>
          </a:p>
          <a:p>
            <a:pPr lvl="2"/>
            <a:r>
              <a:rPr lang="en-US" sz="2600" dirty="0" smtClean="0"/>
              <a:t>Evaluate APEX/PLATO  Contracts</a:t>
            </a:r>
          </a:p>
        </p:txBody>
      </p:sp>
    </p:spTree>
    <p:extLst>
      <p:ext uri="{BB962C8B-B14F-4D97-AF65-F5344CB8AC3E}">
        <p14:creationId xmlns:p14="http://schemas.microsoft.com/office/powerpoint/2010/main" val="39986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990600"/>
          </a:xfrm>
        </p:spPr>
        <p:txBody>
          <a:bodyPr/>
          <a:lstStyle/>
          <a:p>
            <a:r>
              <a:rPr lang="en-US" dirty="0" smtClean="0"/>
              <a:t>ACVA Proposal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91075"/>
              </p:ext>
            </p:extLst>
          </p:nvPr>
        </p:nvGraphicFramePr>
        <p:xfrm>
          <a:off x="457200" y="1295399"/>
          <a:ext cx="8229600" cy="521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600200"/>
                <a:gridCol w="2514600"/>
              </a:tblGrid>
              <a:tr h="67130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 One</a:t>
                      </a:r>
                      <a:r>
                        <a:rPr lang="en-US" sz="2000" baseline="0" dirty="0" smtClean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Source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Teacher Stipends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75,000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At-Risk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Virtual</a:t>
                      </a:r>
                      <a:r>
                        <a:rPr lang="en-US" sz="2000" baseline="0" dirty="0" smtClean="0"/>
                        <a:t> Learning Coordinator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57,860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Alternative</a:t>
                      </a:r>
                      <a:r>
                        <a:rPr lang="en-US" sz="2000" baseline="0" dirty="0" smtClean="0"/>
                        <a:t> School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Virtual Learning Registrar</a:t>
                      </a:r>
                      <a:r>
                        <a:rPr lang="en-US" sz="2000" baseline="0" dirty="0" smtClean="0"/>
                        <a:t> (PT)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9,000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Alternative School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Teacher</a:t>
                      </a:r>
                      <a:r>
                        <a:rPr lang="en-US" sz="2000" baseline="0" dirty="0" smtClean="0"/>
                        <a:t> Training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14,800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Title II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SCVS Franchise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20,000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At-Risk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47,250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Alternative</a:t>
                      </a:r>
                      <a:r>
                        <a:rPr lang="en-US" sz="2000" baseline="0" dirty="0" smtClean="0"/>
                        <a:t> School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Plato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18,725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At-Risk</a:t>
                      </a:r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242,635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  <a:tr h="50114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TOTAL (Realigned Expenses)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104,000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ACVA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438400"/>
          </a:xfrm>
        </p:spPr>
        <p:txBody>
          <a:bodyPr anchor="ctr">
            <a:normAutofit/>
          </a:bodyPr>
          <a:lstStyle/>
          <a:p>
            <a:pPr marL="13716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93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631</TotalTime>
  <Words>202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Aiken County Virtual Academy Proposal</vt:lpstr>
      <vt:lpstr>PowerPoint Presentation</vt:lpstr>
      <vt:lpstr>ACVA Proposal</vt:lpstr>
      <vt:lpstr>ACVA Proposal</vt:lpstr>
      <vt:lpstr>ACVA Proposal</vt:lpstr>
      <vt:lpstr>ACVA Proposal</vt:lpstr>
      <vt:lpstr>ACVA Proposal</vt:lpstr>
    </vt:vector>
  </TitlesOfParts>
  <Company>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Aiken County Virtual Academy Proposal</dc:title>
  <dc:creator>Frances Altringer</dc:creator>
  <cp:lastModifiedBy>Vicky Durden</cp:lastModifiedBy>
  <cp:revision>22</cp:revision>
  <dcterms:created xsi:type="dcterms:W3CDTF">2013-12-17T14:05:51Z</dcterms:created>
  <dcterms:modified xsi:type="dcterms:W3CDTF">2014-02-25T19:57:10Z</dcterms:modified>
</cp:coreProperties>
</file>