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68" r:id="rId6"/>
    <p:sldId id="267" r:id="rId7"/>
    <p:sldId id="266" r:id="rId8"/>
    <p:sldId id="265" r:id="rId9"/>
    <p:sldId id="264" r:id="rId10"/>
    <p:sldId id="263" r:id="rId11"/>
    <p:sldId id="262" r:id="rId12"/>
    <p:sldId id="261" r:id="rId13"/>
    <p:sldId id="260" r:id="rId14"/>
    <p:sldId id="278" r:id="rId15"/>
    <p:sldId id="277" r:id="rId16"/>
    <p:sldId id="276" r:id="rId17"/>
    <p:sldId id="275" r:id="rId18"/>
    <p:sldId id="274" r:id="rId19"/>
    <p:sldId id="273" r:id="rId20"/>
    <p:sldId id="272" r:id="rId21"/>
    <p:sldId id="271" r:id="rId22"/>
    <p:sldId id="270" r:id="rId23"/>
    <p:sldId id="280" r:id="rId24"/>
    <p:sldId id="288" r:id="rId25"/>
    <p:sldId id="287" r:id="rId26"/>
    <p:sldId id="286" r:id="rId27"/>
    <p:sldId id="285" r:id="rId28"/>
    <p:sldId id="284" r:id="rId29"/>
    <p:sldId id="279" r:id="rId30"/>
    <p:sldId id="283" r:id="rId31"/>
    <p:sldId id="282" r:id="rId32"/>
    <p:sldId id="281" r:id="rId33"/>
    <p:sldId id="295" r:id="rId34"/>
    <p:sldId id="294" r:id="rId35"/>
    <p:sldId id="293" r:id="rId36"/>
    <p:sldId id="292" r:id="rId37"/>
    <p:sldId id="291" r:id="rId38"/>
    <p:sldId id="290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709" autoAdjust="0"/>
  </p:normalViewPr>
  <p:slideViewPr>
    <p:cSldViewPr>
      <p:cViewPr varScale="1">
        <p:scale>
          <a:sx n="50" d="100"/>
          <a:sy n="50" d="100"/>
        </p:scale>
        <p:origin x="-52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56A3B-D190-413F-9B80-5D61EA8E6EF4}" type="datetimeFigureOut">
              <a:rPr lang="en-US"/>
              <a:pPr>
                <a:defRPr/>
              </a:pPr>
              <a:t>3/9/2012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2E54D-C46A-46C1-B295-E160835F2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85EC3-7469-447A-A7A0-5BFBD0FAB836}" type="datetimeFigureOut">
              <a:rPr lang="en-US"/>
              <a:pPr>
                <a:defRPr/>
              </a:pPr>
              <a:t>3/9/2012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20197-C5E8-4199-8770-DC570AA88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4CACF-3F5F-44AF-9F44-BCA2633ADC5E}" type="datetimeFigureOut">
              <a:rPr lang="en-US"/>
              <a:pPr>
                <a:defRPr/>
              </a:pPr>
              <a:t>3/9/2012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46C38-ED4F-43E9-82AD-4B68A23F3E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EF581-D809-43B9-B0DA-E61A38F62CF8}" type="datetimeFigureOut">
              <a:rPr lang="en-US"/>
              <a:pPr>
                <a:defRPr/>
              </a:pPr>
              <a:t>3/9/2012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230A1-FE51-48F3-9DCF-2F8BC985F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E2743-2F80-40C5-ABBB-528EDF8341E4}" type="datetimeFigureOut">
              <a:rPr lang="en-US"/>
              <a:pPr>
                <a:defRPr/>
              </a:pPr>
              <a:t>3/9/2012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9BD99-F5B6-46E2-8E75-86A6E1932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D9EC3-828E-4C37-BFEA-33BED7145631}" type="datetimeFigureOut">
              <a:rPr lang="en-US"/>
              <a:pPr>
                <a:defRPr/>
              </a:pPr>
              <a:t>3/9/2012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49190-955D-48A7-B859-A3F5A2A62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AB473-4BF8-4905-91B5-1925903B6099}" type="datetimeFigureOut">
              <a:rPr lang="en-US"/>
              <a:pPr>
                <a:defRPr/>
              </a:pPr>
              <a:t>3/9/2012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71CA2-F350-4EAF-B4E0-CC551310B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986EB-77AC-48F1-9F11-D76B260B2A17}" type="datetimeFigureOut">
              <a:rPr lang="en-US"/>
              <a:pPr>
                <a:defRPr/>
              </a:pPr>
              <a:t>3/9/2012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69497-E62A-4B6D-9AC4-A5ACBD85F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1E1F7-2798-4CBD-BB37-CB7EA3214B72}" type="datetimeFigureOut">
              <a:rPr lang="en-US"/>
              <a:pPr>
                <a:defRPr/>
              </a:pPr>
              <a:t>3/9/2012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09235-E074-4405-B567-A961A2904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EEDD5-250F-4B51-99E5-49450D89CDF5}" type="datetimeFigureOut">
              <a:rPr lang="en-US"/>
              <a:pPr>
                <a:defRPr/>
              </a:pPr>
              <a:t>3/9/2012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E338F-3411-4075-8770-1E34B91CF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F7250-F32E-4436-A7C0-DC47FBC26A67}" type="datetimeFigureOut">
              <a:rPr lang="en-US"/>
              <a:pPr>
                <a:defRPr/>
              </a:pPr>
              <a:t>3/9/2012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EB79E-FBEC-40EC-9533-392016A3E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98E8A29-A319-43E9-A69A-16F45AB97AB8}" type="datetimeFigureOut">
              <a:rPr lang="en-US"/>
              <a:pPr>
                <a:defRPr/>
              </a:pPr>
              <a:t>3/9/2012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151510A-11A9-41A5-B072-056AE4420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county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mtu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first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auto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exp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voc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305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429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631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exp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1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na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33600" y="990600"/>
            <a:ext cx="94488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2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3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4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5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6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tweak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new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700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800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ard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nahs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95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rb2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na2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609600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tm2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rsm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grant2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kaney1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kaney2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county2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rb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rsm2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rsmhs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tm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warrenville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dmedia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On-screen Show (4:3)</PresentationFormat>
  <Paragraphs>0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Calibri</vt:lpstr>
      <vt:lpstr>Arial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>ACPS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ACSD</cp:lastModifiedBy>
  <cp:revision>5</cp:revision>
  <dcterms:created xsi:type="dcterms:W3CDTF">2012-03-09T20:47:41Z</dcterms:created>
  <dcterms:modified xsi:type="dcterms:W3CDTF">2012-03-09T21:34:57Z</dcterms:modified>
</cp:coreProperties>
</file>